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7" r:id="rId2"/>
    <p:sldId id="290" r:id="rId3"/>
    <p:sldId id="294" r:id="rId4"/>
    <p:sldId id="293" r:id="rId5"/>
    <p:sldId id="258" r:id="rId6"/>
    <p:sldId id="268" r:id="rId7"/>
    <p:sldId id="280" r:id="rId8"/>
    <p:sldId id="281" r:id="rId9"/>
    <p:sldId id="282" r:id="rId10"/>
    <p:sldId id="284" r:id="rId11"/>
    <p:sldId id="295" r:id="rId12"/>
    <p:sldId id="296" r:id="rId13"/>
    <p:sldId id="266" r:id="rId14"/>
    <p:sldId id="297" r:id="rId15"/>
    <p:sldId id="305" r:id="rId16"/>
    <p:sldId id="306" r:id="rId17"/>
    <p:sldId id="307" r:id="rId18"/>
    <p:sldId id="270" r:id="rId19"/>
    <p:sldId id="308" r:id="rId20"/>
    <p:sldId id="298" r:id="rId21"/>
    <p:sldId id="299" r:id="rId22"/>
    <p:sldId id="300" r:id="rId23"/>
    <p:sldId id="301" r:id="rId24"/>
    <p:sldId id="302" r:id="rId25"/>
    <p:sldId id="303" r:id="rId26"/>
    <p:sldId id="304" r:id="rId27"/>
    <p:sldId id="289" r:id="rId28"/>
    <p:sldId id="265" r:id="rId29"/>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072" autoAdjust="0"/>
    <p:restoredTop sz="94660"/>
  </p:normalViewPr>
  <p:slideViewPr>
    <p:cSldViewPr snapToGrid="0">
      <p:cViewPr varScale="1">
        <p:scale>
          <a:sx n="63" d="100"/>
          <a:sy n="63" d="100"/>
        </p:scale>
        <p:origin x="31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wmf"/><Relationship Id="rId1" Type="http://schemas.openxmlformats.org/officeDocument/2006/relationships/image" Target="../media/image25.emf"/><Relationship Id="rId4" Type="http://schemas.openxmlformats.org/officeDocument/2006/relationships/image" Target="../media/image2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A0AAA30F-582B-45D0-8D94-6BBEC83A263E}" type="datetimeFigureOut">
              <a:rPr lang="en-US" smtClean="0"/>
              <a:t>6/6/2019</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F929C6AB-5401-487C-9E04-39CAEC49A3EF}" type="slidenum">
              <a:rPr lang="en-US" smtClean="0"/>
              <a:t>‹#›</a:t>
            </a:fld>
            <a:endParaRPr lang="en-US"/>
          </a:p>
        </p:txBody>
      </p:sp>
    </p:spTree>
    <p:extLst>
      <p:ext uri="{BB962C8B-B14F-4D97-AF65-F5344CB8AC3E}">
        <p14:creationId xmlns:p14="http://schemas.microsoft.com/office/powerpoint/2010/main" val="26886926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distinct stages.  Describe.  Important point is the time it takes</a:t>
            </a:r>
            <a:r>
              <a:rPr lang="en-US" baseline="0" dirty="0"/>
              <a:t> – can take anywhere from months to years to complete a study.  Without good record-keeping, much of the important reasoning in early stages can be lost by the time of data deposition.  Also impacts handing over a research project midway – say if a student graduates midway.</a:t>
            </a:r>
            <a:endParaRPr lang="en-US" dirty="0"/>
          </a:p>
        </p:txBody>
      </p:sp>
      <p:sp>
        <p:nvSpPr>
          <p:cNvPr id="4" name="Slide Number Placeholder 3"/>
          <p:cNvSpPr>
            <a:spLocks noGrp="1"/>
          </p:cNvSpPr>
          <p:nvPr>
            <p:ph type="sldNum" sz="quarter" idx="10"/>
          </p:nvPr>
        </p:nvSpPr>
        <p:spPr/>
        <p:txBody>
          <a:bodyPr/>
          <a:lstStyle/>
          <a:p>
            <a:fld id="{6C8DF866-6A93-4092-B54E-9D8C62A575E9}" type="slidenum">
              <a:rPr lang="en-US" smtClean="0"/>
              <a:t>6</a:t>
            </a:fld>
            <a:endParaRPr lang="en-US"/>
          </a:p>
        </p:txBody>
      </p:sp>
    </p:spTree>
    <p:extLst>
      <p:ext uri="{BB962C8B-B14F-4D97-AF65-F5344CB8AC3E}">
        <p14:creationId xmlns:p14="http://schemas.microsoft.com/office/powerpoint/2010/main" val="568830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Possibly can Replicate.  Need to have </a:t>
            </a:r>
            <a:r>
              <a:rPr lang="en-US" dirty="0" err="1"/>
              <a:t>nmrpipe</a:t>
            </a:r>
            <a:r>
              <a:rPr lang="en-US" dirty="0"/>
              <a:t> installed, </a:t>
            </a:r>
            <a:r>
              <a:rPr lang="en-US" dirty="0" err="1"/>
              <a:t>csh</a:t>
            </a:r>
            <a:r>
              <a:rPr lang="en-US" dirty="0"/>
              <a:t> available, and have paths correct.  Long-term,</a:t>
            </a:r>
            <a:r>
              <a:rPr lang="en-US" baseline="0" dirty="0"/>
              <a:t> </a:t>
            </a:r>
            <a:r>
              <a:rPr lang="en-US" baseline="0" dirty="0" err="1"/>
              <a:t>nmrpipe</a:t>
            </a:r>
            <a:r>
              <a:rPr lang="en-US" baseline="0" dirty="0"/>
              <a:t> has </a:t>
            </a:r>
            <a:r>
              <a:rPr lang="en-US" baseline="0" dirty="0" err="1"/>
              <a:t>timebomb</a:t>
            </a:r>
            <a:r>
              <a:rPr lang="en-US" baseline="0" dirty="0"/>
              <a:t>.  </a:t>
            </a:r>
            <a:r>
              <a:rPr lang="en-US" dirty="0"/>
              <a:t>Hash-bang calls shell</a:t>
            </a:r>
            <a:r>
              <a:rPr lang="en-US" baseline="0" dirty="0"/>
              <a:t> for interpreting.  ‘|’ means to take output from one command and use as input to another.  ‘\’ ignores the carriage return.  These dozen or so steps include data cleaning, signal enhancement and data transformation operations.</a:t>
            </a:r>
            <a:endParaRPr lang="en-US" dirty="0"/>
          </a:p>
        </p:txBody>
      </p:sp>
      <p:sp>
        <p:nvSpPr>
          <p:cNvPr id="4" name="Slide Number Placeholder 3"/>
          <p:cNvSpPr>
            <a:spLocks noGrp="1"/>
          </p:cNvSpPr>
          <p:nvPr>
            <p:ph type="sldNum" sz="quarter" idx="10"/>
          </p:nvPr>
        </p:nvSpPr>
        <p:spPr/>
        <p:txBody>
          <a:bodyPr/>
          <a:lstStyle/>
          <a:p>
            <a:fld id="{6C8DF866-6A93-4092-B54E-9D8C62A575E9}" type="slidenum">
              <a:rPr lang="en-US" smtClean="0"/>
              <a:t>7</a:t>
            </a:fld>
            <a:endParaRPr lang="en-US"/>
          </a:p>
        </p:txBody>
      </p:sp>
    </p:spTree>
    <p:extLst>
      <p:ext uri="{BB962C8B-B14F-4D97-AF65-F5344CB8AC3E}">
        <p14:creationId xmlns:p14="http://schemas.microsoft.com/office/powerpoint/2010/main" val="2319626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Possibly can Replicate.  Need to have </a:t>
            </a:r>
            <a:r>
              <a:rPr lang="en-US" dirty="0" err="1"/>
              <a:t>nmrpipe</a:t>
            </a:r>
            <a:r>
              <a:rPr lang="en-US" dirty="0"/>
              <a:t> installed, </a:t>
            </a:r>
            <a:r>
              <a:rPr lang="en-US" dirty="0" err="1"/>
              <a:t>csh</a:t>
            </a:r>
            <a:r>
              <a:rPr lang="en-US" dirty="0"/>
              <a:t> available, and have paths correct.  Long-term,</a:t>
            </a:r>
            <a:r>
              <a:rPr lang="en-US" baseline="0" dirty="0"/>
              <a:t> </a:t>
            </a:r>
            <a:r>
              <a:rPr lang="en-US" baseline="0" dirty="0" err="1"/>
              <a:t>nmrpipe</a:t>
            </a:r>
            <a:r>
              <a:rPr lang="en-US" baseline="0" dirty="0"/>
              <a:t> has </a:t>
            </a:r>
            <a:r>
              <a:rPr lang="en-US" baseline="0" dirty="0" err="1"/>
              <a:t>timebomb</a:t>
            </a:r>
            <a:r>
              <a:rPr lang="en-US" baseline="0" dirty="0"/>
              <a:t>.  </a:t>
            </a:r>
            <a:r>
              <a:rPr lang="en-US" dirty="0"/>
              <a:t>Hash-bang calls shell</a:t>
            </a:r>
            <a:r>
              <a:rPr lang="en-US" baseline="0" dirty="0"/>
              <a:t> for interpreting.  ‘|’ means to take output from one command and use as input to another.  ‘\’ ignores the carriage return.  These dozen or so steps include data cleaning, signal enhancement and data transformation operations.</a:t>
            </a:r>
            <a:endParaRPr lang="en-US" dirty="0"/>
          </a:p>
        </p:txBody>
      </p:sp>
      <p:sp>
        <p:nvSpPr>
          <p:cNvPr id="4" name="Slide Number Placeholder 3"/>
          <p:cNvSpPr>
            <a:spLocks noGrp="1"/>
          </p:cNvSpPr>
          <p:nvPr>
            <p:ph type="sldNum" sz="quarter" idx="10"/>
          </p:nvPr>
        </p:nvSpPr>
        <p:spPr/>
        <p:txBody>
          <a:bodyPr/>
          <a:lstStyle/>
          <a:p>
            <a:fld id="{6C8DF866-6A93-4092-B54E-9D8C62A575E9}" type="slidenum">
              <a:rPr lang="en-US" smtClean="0"/>
              <a:t>8</a:t>
            </a:fld>
            <a:endParaRPr lang="en-US"/>
          </a:p>
        </p:txBody>
      </p:sp>
    </p:spTree>
    <p:extLst>
      <p:ext uri="{BB962C8B-B14F-4D97-AF65-F5344CB8AC3E}">
        <p14:creationId xmlns:p14="http://schemas.microsoft.com/office/powerpoint/2010/main" val="2893246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Identifying</a:t>
            </a:r>
            <a:r>
              <a:rPr lang="en-US" baseline="0" dirty="0"/>
              <a:t> the problem with custom XML is the next slide</a:t>
            </a:r>
            <a:endParaRPr lang="en-US" dirty="0"/>
          </a:p>
        </p:txBody>
      </p:sp>
      <p:sp>
        <p:nvSpPr>
          <p:cNvPr id="4" name="Slide Number Placeholder 3"/>
          <p:cNvSpPr>
            <a:spLocks noGrp="1"/>
          </p:cNvSpPr>
          <p:nvPr>
            <p:ph type="sldNum" sz="quarter" idx="10"/>
          </p:nvPr>
        </p:nvSpPr>
        <p:spPr/>
        <p:txBody>
          <a:bodyPr/>
          <a:lstStyle/>
          <a:p>
            <a:fld id="{6C8DF866-6A93-4092-B54E-9D8C62A575E9}" type="slidenum">
              <a:rPr lang="en-US" smtClean="0"/>
              <a:t>9</a:t>
            </a:fld>
            <a:endParaRPr lang="en-US"/>
          </a:p>
        </p:txBody>
      </p:sp>
    </p:spTree>
    <p:extLst>
      <p:ext uri="{BB962C8B-B14F-4D97-AF65-F5344CB8AC3E}">
        <p14:creationId xmlns:p14="http://schemas.microsoft.com/office/powerpoint/2010/main" val="3031405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Audience knows PREMIS.</a:t>
            </a:r>
            <a:r>
              <a:rPr lang="en-US" baseline="0" dirty="0"/>
              <a:t>  Mention that the PREMIS model is similar to that of CWB – in fact it has all of the items we are interested in.</a:t>
            </a:r>
            <a:endParaRPr lang="en-US" dirty="0"/>
          </a:p>
        </p:txBody>
      </p:sp>
      <p:sp>
        <p:nvSpPr>
          <p:cNvPr id="4" name="Slide Number Placeholder 3"/>
          <p:cNvSpPr>
            <a:spLocks noGrp="1"/>
          </p:cNvSpPr>
          <p:nvPr>
            <p:ph type="sldNum" sz="quarter" idx="10"/>
          </p:nvPr>
        </p:nvSpPr>
        <p:spPr/>
        <p:txBody>
          <a:bodyPr/>
          <a:lstStyle/>
          <a:p>
            <a:fld id="{6C8DF866-6A93-4092-B54E-9D8C62A575E9}" type="slidenum">
              <a:rPr lang="en-US" smtClean="0"/>
              <a:t>10</a:t>
            </a:fld>
            <a:endParaRPr lang="en-US"/>
          </a:p>
        </p:txBody>
      </p:sp>
    </p:spTree>
    <p:extLst>
      <p:ext uri="{BB962C8B-B14F-4D97-AF65-F5344CB8AC3E}">
        <p14:creationId xmlns:p14="http://schemas.microsoft.com/office/powerpoint/2010/main" val="2091790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resurrect our R’s in the context of the cloud environment.</a:t>
            </a:r>
            <a:endParaRPr lang="en-US" dirty="0"/>
          </a:p>
        </p:txBody>
      </p:sp>
      <p:sp>
        <p:nvSpPr>
          <p:cNvPr id="4" name="Slide Number Placeholder 3"/>
          <p:cNvSpPr>
            <a:spLocks noGrp="1"/>
          </p:cNvSpPr>
          <p:nvPr>
            <p:ph type="sldNum" sz="quarter" idx="10"/>
          </p:nvPr>
        </p:nvSpPr>
        <p:spPr/>
        <p:txBody>
          <a:bodyPr/>
          <a:lstStyle/>
          <a:p>
            <a:fld id="{F929C6AB-5401-487C-9E04-39CAEC49A3EF}" type="slidenum">
              <a:rPr lang="en-US" smtClean="0"/>
              <a:t>28</a:t>
            </a:fld>
            <a:endParaRPr lang="en-US"/>
          </a:p>
        </p:txBody>
      </p:sp>
    </p:spTree>
    <p:extLst>
      <p:ext uri="{BB962C8B-B14F-4D97-AF65-F5344CB8AC3E}">
        <p14:creationId xmlns:p14="http://schemas.microsoft.com/office/powerpoint/2010/main" val="643533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97C576-11C6-4EB1-B1DA-A3F25EDBAC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BBC7783-9851-410E-9477-9D320A4E61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09012FC3-6B9E-47C9-83C2-80D81FD92834}"/>
              </a:ext>
            </a:extLst>
          </p:cNvPr>
          <p:cNvSpPr>
            <a:spLocks noGrp="1"/>
          </p:cNvSpPr>
          <p:nvPr>
            <p:ph type="dt" sz="half" idx="10"/>
          </p:nvPr>
        </p:nvSpPr>
        <p:spPr/>
        <p:txBody>
          <a:bodyPr/>
          <a:lstStyle/>
          <a:p>
            <a:fld id="{70571EE9-46E2-4BC3-9826-99BD647CE4C9}" type="datetimeFigureOut">
              <a:rPr lang="en-US" smtClean="0"/>
              <a:t>6/6/2019</a:t>
            </a:fld>
            <a:endParaRPr lang="en-US"/>
          </a:p>
        </p:txBody>
      </p:sp>
      <p:sp>
        <p:nvSpPr>
          <p:cNvPr id="5" name="Footer Placeholder 4">
            <a:extLst>
              <a:ext uri="{FF2B5EF4-FFF2-40B4-BE49-F238E27FC236}">
                <a16:creationId xmlns="" xmlns:a16="http://schemas.microsoft.com/office/drawing/2014/main" id="{8D3B9497-AD10-4521-B45B-5785266138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76BD7E1F-F487-4EB5-88DE-BC5C7A993507}"/>
              </a:ext>
            </a:extLst>
          </p:cNvPr>
          <p:cNvSpPr>
            <a:spLocks noGrp="1"/>
          </p:cNvSpPr>
          <p:nvPr>
            <p:ph type="sldNum" sz="quarter" idx="12"/>
          </p:nvPr>
        </p:nvSpPr>
        <p:spPr/>
        <p:txBody>
          <a:bodyPr/>
          <a:lstStyle/>
          <a:p>
            <a:fld id="{F9B18CD4-0E20-448E-B100-BDE84926E9A1}" type="slidenum">
              <a:rPr lang="en-US" smtClean="0"/>
              <a:t>‹#›</a:t>
            </a:fld>
            <a:endParaRPr lang="en-US"/>
          </a:p>
        </p:txBody>
      </p:sp>
    </p:spTree>
    <p:extLst>
      <p:ext uri="{BB962C8B-B14F-4D97-AF65-F5344CB8AC3E}">
        <p14:creationId xmlns:p14="http://schemas.microsoft.com/office/powerpoint/2010/main" val="3238094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FC22951-0971-4A24-A433-A172788498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195B3A8C-4B94-4EBA-A1BC-E80C4880B80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BD04F2B7-C2BC-4BF6-9C9C-7067AF4796F6}"/>
              </a:ext>
            </a:extLst>
          </p:cNvPr>
          <p:cNvSpPr>
            <a:spLocks noGrp="1"/>
          </p:cNvSpPr>
          <p:nvPr>
            <p:ph type="dt" sz="half" idx="10"/>
          </p:nvPr>
        </p:nvSpPr>
        <p:spPr/>
        <p:txBody>
          <a:bodyPr/>
          <a:lstStyle/>
          <a:p>
            <a:fld id="{70571EE9-46E2-4BC3-9826-99BD647CE4C9}" type="datetimeFigureOut">
              <a:rPr lang="en-US" smtClean="0"/>
              <a:t>6/6/2019</a:t>
            </a:fld>
            <a:endParaRPr lang="en-US"/>
          </a:p>
        </p:txBody>
      </p:sp>
      <p:sp>
        <p:nvSpPr>
          <p:cNvPr id="5" name="Footer Placeholder 4">
            <a:extLst>
              <a:ext uri="{FF2B5EF4-FFF2-40B4-BE49-F238E27FC236}">
                <a16:creationId xmlns="" xmlns:a16="http://schemas.microsoft.com/office/drawing/2014/main" id="{D20048CB-BACA-4246-9D7D-1CCBF33A44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2F30CB92-2B59-439F-BE70-A3D4B8E8A33D}"/>
              </a:ext>
            </a:extLst>
          </p:cNvPr>
          <p:cNvSpPr>
            <a:spLocks noGrp="1"/>
          </p:cNvSpPr>
          <p:nvPr>
            <p:ph type="sldNum" sz="quarter" idx="12"/>
          </p:nvPr>
        </p:nvSpPr>
        <p:spPr/>
        <p:txBody>
          <a:bodyPr/>
          <a:lstStyle/>
          <a:p>
            <a:fld id="{F9B18CD4-0E20-448E-B100-BDE84926E9A1}" type="slidenum">
              <a:rPr lang="en-US" smtClean="0"/>
              <a:t>‹#›</a:t>
            </a:fld>
            <a:endParaRPr lang="en-US"/>
          </a:p>
        </p:txBody>
      </p:sp>
    </p:spTree>
    <p:extLst>
      <p:ext uri="{BB962C8B-B14F-4D97-AF65-F5344CB8AC3E}">
        <p14:creationId xmlns:p14="http://schemas.microsoft.com/office/powerpoint/2010/main" val="2383382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CEC66868-A92B-43A1-9B76-10620E36DA8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3421DAE9-7734-4E73-B933-9BC6D584CC3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C4B231C3-A21D-4FA1-BED8-0C9E61675E27}"/>
              </a:ext>
            </a:extLst>
          </p:cNvPr>
          <p:cNvSpPr>
            <a:spLocks noGrp="1"/>
          </p:cNvSpPr>
          <p:nvPr>
            <p:ph type="dt" sz="half" idx="10"/>
          </p:nvPr>
        </p:nvSpPr>
        <p:spPr/>
        <p:txBody>
          <a:bodyPr/>
          <a:lstStyle/>
          <a:p>
            <a:fld id="{70571EE9-46E2-4BC3-9826-99BD647CE4C9}" type="datetimeFigureOut">
              <a:rPr lang="en-US" smtClean="0"/>
              <a:t>6/6/2019</a:t>
            </a:fld>
            <a:endParaRPr lang="en-US"/>
          </a:p>
        </p:txBody>
      </p:sp>
      <p:sp>
        <p:nvSpPr>
          <p:cNvPr id="5" name="Footer Placeholder 4">
            <a:extLst>
              <a:ext uri="{FF2B5EF4-FFF2-40B4-BE49-F238E27FC236}">
                <a16:creationId xmlns="" xmlns:a16="http://schemas.microsoft.com/office/drawing/2014/main" id="{DDF80802-2D78-4059-9B08-0B91920F0E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2A3211CE-8A51-40E9-9F01-D1F9B4D70061}"/>
              </a:ext>
            </a:extLst>
          </p:cNvPr>
          <p:cNvSpPr>
            <a:spLocks noGrp="1"/>
          </p:cNvSpPr>
          <p:nvPr>
            <p:ph type="sldNum" sz="quarter" idx="12"/>
          </p:nvPr>
        </p:nvSpPr>
        <p:spPr/>
        <p:txBody>
          <a:bodyPr/>
          <a:lstStyle/>
          <a:p>
            <a:fld id="{F9B18CD4-0E20-448E-B100-BDE84926E9A1}" type="slidenum">
              <a:rPr lang="en-US" smtClean="0"/>
              <a:t>‹#›</a:t>
            </a:fld>
            <a:endParaRPr lang="en-US"/>
          </a:p>
        </p:txBody>
      </p:sp>
    </p:spTree>
    <p:extLst>
      <p:ext uri="{BB962C8B-B14F-4D97-AF65-F5344CB8AC3E}">
        <p14:creationId xmlns:p14="http://schemas.microsoft.com/office/powerpoint/2010/main" val="1622324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565609-B89C-4143-B86E-7F76F0B20D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6D537172-8062-40DA-B87A-6D1701715F0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BC71FEBB-6E91-4CD9-AB49-2066D351C98C}"/>
              </a:ext>
            </a:extLst>
          </p:cNvPr>
          <p:cNvSpPr>
            <a:spLocks noGrp="1"/>
          </p:cNvSpPr>
          <p:nvPr>
            <p:ph type="dt" sz="half" idx="10"/>
          </p:nvPr>
        </p:nvSpPr>
        <p:spPr/>
        <p:txBody>
          <a:bodyPr/>
          <a:lstStyle/>
          <a:p>
            <a:fld id="{70571EE9-46E2-4BC3-9826-99BD647CE4C9}" type="datetimeFigureOut">
              <a:rPr lang="en-US" smtClean="0"/>
              <a:t>6/6/2019</a:t>
            </a:fld>
            <a:endParaRPr lang="en-US"/>
          </a:p>
        </p:txBody>
      </p:sp>
      <p:sp>
        <p:nvSpPr>
          <p:cNvPr id="5" name="Footer Placeholder 4">
            <a:extLst>
              <a:ext uri="{FF2B5EF4-FFF2-40B4-BE49-F238E27FC236}">
                <a16:creationId xmlns="" xmlns:a16="http://schemas.microsoft.com/office/drawing/2014/main" id="{8F03E343-4E3E-45BE-8AB9-6784F16D96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1D66038C-48E6-4540-8B05-0E53426524F5}"/>
              </a:ext>
            </a:extLst>
          </p:cNvPr>
          <p:cNvSpPr>
            <a:spLocks noGrp="1"/>
          </p:cNvSpPr>
          <p:nvPr>
            <p:ph type="sldNum" sz="quarter" idx="12"/>
          </p:nvPr>
        </p:nvSpPr>
        <p:spPr/>
        <p:txBody>
          <a:bodyPr/>
          <a:lstStyle/>
          <a:p>
            <a:fld id="{F9B18CD4-0E20-448E-B100-BDE84926E9A1}" type="slidenum">
              <a:rPr lang="en-US" smtClean="0"/>
              <a:t>‹#›</a:t>
            </a:fld>
            <a:endParaRPr lang="en-US"/>
          </a:p>
        </p:txBody>
      </p:sp>
    </p:spTree>
    <p:extLst>
      <p:ext uri="{BB962C8B-B14F-4D97-AF65-F5344CB8AC3E}">
        <p14:creationId xmlns:p14="http://schemas.microsoft.com/office/powerpoint/2010/main" val="1958433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AD5F1A0-8798-4916-A311-70DD569BF9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FEDAB711-7980-46E3-B9A6-36C46D5E66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8B018C29-37E6-47F0-B8DE-B708B0A1295F}"/>
              </a:ext>
            </a:extLst>
          </p:cNvPr>
          <p:cNvSpPr>
            <a:spLocks noGrp="1"/>
          </p:cNvSpPr>
          <p:nvPr>
            <p:ph type="dt" sz="half" idx="10"/>
          </p:nvPr>
        </p:nvSpPr>
        <p:spPr/>
        <p:txBody>
          <a:bodyPr/>
          <a:lstStyle/>
          <a:p>
            <a:fld id="{70571EE9-46E2-4BC3-9826-99BD647CE4C9}" type="datetimeFigureOut">
              <a:rPr lang="en-US" smtClean="0"/>
              <a:t>6/6/2019</a:t>
            </a:fld>
            <a:endParaRPr lang="en-US"/>
          </a:p>
        </p:txBody>
      </p:sp>
      <p:sp>
        <p:nvSpPr>
          <p:cNvPr id="5" name="Footer Placeholder 4">
            <a:extLst>
              <a:ext uri="{FF2B5EF4-FFF2-40B4-BE49-F238E27FC236}">
                <a16:creationId xmlns="" xmlns:a16="http://schemas.microsoft.com/office/drawing/2014/main" id="{023E3D17-7105-4D5F-B383-5040577183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13B16148-65A7-4FB2-95EE-A513585FD863}"/>
              </a:ext>
            </a:extLst>
          </p:cNvPr>
          <p:cNvSpPr>
            <a:spLocks noGrp="1"/>
          </p:cNvSpPr>
          <p:nvPr>
            <p:ph type="sldNum" sz="quarter" idx="12"/>
          </p:nvPr>
        </p:nvSpPr>
        <p:spPr/>
        <p:txBody>
          <a:bodyPr/>
          <a:lstStyle/>
          <a:p>
            <a:fld id="{F9B18CD4-0E20-448E-B100-BDE84926E9A1}" type="slidenum">
              <a:rPr lang="en-US" smtClean="0"/>
              <a:t>‹#›</a:t>
            </a:fld>
            <a:endParaRPr lang="en-US"/>
          </a:p>
        </p:txBody>
      </p:sp>
    </p:spTree>
    <p:extLst>
      <p:ext uri="{BB962C8B-B14F-4D97-AF65-F5344CB8AC3E}">
        <p14:creationId xmlns:p14="http://schemas.microsoft.com/office/powerpoint/2010/main" val="1313722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3EA97E-561F-4084-930F-CCD9509FD3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0749900C-E1E3-4168-A0D1-110C706D702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BDA11017-B58C-4C20-98CF-332907E65E7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355EEE53-D28F-439C-9B28-C0DBEDBD0F7B}"/>
              </a:ext>
            </a:extLst>
          </p:cNvPr>
          <p:cNvSpPr>
            <a:spLocks noGrp="1"/>
          </p:cNvSpPr>
          <p:nvPr>
            <p:ph type="dt" sz="half" idx="10"/>
          </p:nvPr>
        </p:nvSpPr>
        <p:spPr/>
        <p:txBody>
          <a:bodyPr/>
          <a:lstStyle/>
          <a:p>
            <a:fld id="{70571EE9-46E2-4BC3-9826-99BD647CE4C9}" type="datetimeFigureOut">
              <a:rPr lang="en-US" smtClean="0"/>
              <a:t>6/6/2019</a:t>
            </a:fld>
            <a:endParaRPr lang="en-US"/>
          </a:p>
        </p:txBody>
      </p:sp>
      <p:sp>
        <p:nvSpPr>
          <p:cNvPr id="6" name="Footer Placeholder 5">
            <a:extLst>
              <a:ext uri="{FF2B5EF4-FFF2-40B4-BE49-F238E27FC236}">
                <a16:creationId xmlns="" xmlns:a16="http://schemas.microsoft.com/office/drawing/2014/main" id="{FF676B9F-8F60-4576-83EE-CF200E74E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16B37EA5-0662-4326-B76F-D2C9793FDA87}"/>
              </a:ext>
            </a:extLst>
          </p:cNvPr>
          <p:cNvSpPr>
            <a:spLocks noGrp="1"/>
          </p:cNvSpPr>
          <p:nvPr>
            <p:ph type="sldNum" sz="quarter" idx="12"/>
          </p:nvPr>
        </p:nvSpPr>
        <p:spPr/>
        <p:txBody>
          <a:bodyPr/>
          <a:lstStyle/>
          <a:p>
            <a:fld id="{F9B18CD4-0E20-448E-B100-BDE84926E9A1}" type="slidenum">
              <a:rPr lang="en-US" smtClean="0"/>
              <a:t>‹#›</a:t>
            </a:fld>
            <a:endParaRPr lang="en-US"/>
          </a:p>
        </p:txBody>
      </p:sp>
    </p:spTree>
    <p:extLst>
      <p:ext uri="{BB962C8B-B14F-4D97-AF65-F5344CB8AC3E}">
        <p14:creationId xmlns:p14="http://schemas.microsoft.com/office/powerpoint/2010/main" val="1178737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612E0E-72D2-4E38-82F2-F8DDBFDE3BF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84EFD14A-FBE6-433C-8AAD-70293DD4E5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33696BF8-3491-48F2-9602-6C396FA216E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DB009E2B-1BFD-4225-A5FF-1E51AC6C1B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1456074-A0AD-4B4E-978F-5EFA7960F86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8651F75A-F36E-4A2E-A6A5-4C1C3D40C410}"/>
              </a:ext>
            </a:extLst>
          </p:cNvPr>
          <p:cNvSpPr>
            <a:spLocks noGrp="1"/>
          </p:cNvSpPr>
          <p:nvPr>
            <p:ph type="dt" sz="half" idx="10"/>
          </p:nvPr>
        </p:nvSpPr>
        <p:spPr/>
        <p:txBody>
          <a:bodyPr/>
          <a:lstStyle/>
          <a:p>
            <a:fld id="{70571EE9-46E2-4BC3-9826-99BD647CE4C9}" type="datetimeFigureOut">
              <a:rPr lang="en-US" smtClean="0"/>
              <a:t>6/6/2019</a:t>
            </a:fld>
            <a:endParaRPr lang="en-US"/>
          </a:p>
        </p:txBody>
      </p:sp>
      <p:sp>
        <p:nvSpPr>
          <p:cNvPr id="8" name="Footer Placeholder 7">
            <a:extLst>
              <a:ext uri="{FF2B5EF4-FFF2-40B4-BE49-F238E27FC236}">
                <a16:creationId xmlns="" xmlns:a16="http://schemas.microsoft.com/office/drawing/2014/main" id="{CF9D7BBB-B516-4619-BD5A-253071B095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0EF76BE3-F566-425A-9591-76CDA2CD412B}"/>
              </a:ext>
            </a:extLst>
          </p:cNvPr>
          <p:cNvSpPr>
            <a:spLocks noGrp="1"/>
          </p:cNvSpPr>
          <p:nvPr>
            <p:ph type="sldNum" sz="quarter" idx="12"/>
          </p:nvPr>
        </p:nvSpPr>
        <p:spPr/>
        <p:txBody>
          <a:bodyPr/>
          <a:lstStyle/>
          <a:p>
            <a:fld id="{F9B18CD4-0E20-448E-B100-BDE84926E9A1}" type="slidenum">
              <a:rPr lang="en-US" smtClean="0"/>
              <a:t>‹#›</a:t>
            </a:fld>
            <a:endParaRPr lang="en-US"/>
          </a:p>
        </p:txBody>
      </p:sp>
    </p:spTree>
    <p:extLst>
      <p:ext uri="{BB962C8B-B14F-4D97-AF65-F5344CB8AC3E}">
        <p14:creationId xmlns:p14="http://schemas.microsoft.com/office/powerpoint/2010/main" val="296730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69CC239-9C58-415E-9D11-985BE8B22E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1D87FA70-7553-49C2-B7B9-63041D113688}"/>
              </a:ext>
            </a:extLst>
          </p:cNvPr>
          <p:cNvSpPr>
            <a:spLocks noGrp="1"/>
          </p:cNvSpPr>
          <p:nvPr>
            <p:ph type="dt" sz="half" idx="10"/>
          </p:nvPr>
        </p:nvSpPr>
        <p:spPr/>
        <p:txBody>
          <a:bodyPr/>
          <a:lstStyle/>
          <a:p>
            <a:fld id="{70571EE9-46E2-4BC3-9826-99BD647CE4C9}" type="datetimeFigureOut">
              <a:rPr lang="en-US" smtClean="0"/>
              <a:t>6/6/2019</a:t>
            </a:fld>
            <a:endParaRPr lang="en-US"/>
          </a:p>
        </p:txBody>
      </p:sp>
      <p:sp>
        <p:nvSpPr>
          <p:cNvPr id="4" name="Footer Placeholder 3">
            <a:extLst>
              <a:ext uri="{FF2B5EF4-FFF2-40B4-BE49-F238E27FC236}">
                <a16:creationId xmlns="" xmlns:a16="http://schemas.microsoft.com/office/drawing/2014/main" id="{FCEF11AB-03DB-4CA7-96AD-B0FEAC8F82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93D65BC3-3798-4779-B826-8F5214457385}"/>
              </a:ext>
            </a:extLst>
          </p:cNvPr>
          <p:cNvSpPr>
            <a:spLocks noGrp="1"/>
          </p:cNvSpPr>
          <p:nvPr>
            <p:ph type="sldNum" sz="quarter" idx="12"/>
          </p:nvPr>
        </p:nvSpPr>
        <p:spPr/>
        <p:txBody>
          <a:bodyPr/>
          <a:lstStyle/>
          <a:p>
            <a:fld id="{F9B18CD4-0E20-448E-B100-BDE84926E9A1}" type="slidenum">
              <a:rPr lang="en-US" smtClean="0"/>
              <a:t>‹#›</a:t>
            </a:fld>
            <a:endParaRPr lang="en-US"/>
          </a:p>
        </p:txBody>
      </p:sp>
    </p:spTree>
    <p:extLst>
      <p:ext uri="{BB962C8B-B14F-4D97-AF65-F5344CB8AC3E}">
        <p14:creationId xmlns:p14="http://schemas.microsoft.com/office/powerpoint/2010/main" val="2422630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2E163F8D-A62E-4B1F-A830-1FF61936376F}"/>
              </a:ext>
            </a:extLst>
          </p:cNvPr>
          <p:cNvSpPr>
            <a:spLocks noGrp="1"/>
          </p:cNvSpPr>
          <p:nvPr>
            <p:ph type="dt" sz="half" idx="10"/>
          </p:nvPr>
        </p:nvSpPr>
        <p:spPr/>
        <p:txBody>
          <a:bodyPr/>
          <a:lstStyle/>
          <a:p>
            <a:fld id="{70571EE9-46E2-4BC3-9826-99BD647CE4C9}" type="datetimeFigureOut">
              <a:rPr lang="en-US" smtClean="0"/>
              <a:t>6/6/2019</a:t>
            </a:fld>
            <a:endParaRPr lang="en-US"/>
          </a:p>
        </p:txBody>
      </p:sp>
      <p:sp>
        <p:nvSpPr>
          <p:cNvPr id="3" name="Footer Placeholder 2">
            <a:extLst>
              <a:ext uri="{FF2B5EF4-FFF2-40B4-BE49-F238E27FC236}">
                <a16:creationId xmlns="" xmlns:a16="http://schemas.microsoft.com/office/drawing/2014/main" id="{64E48866-3214-497B-9C29-993141804C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9F188FFC-DF4E-4E93-B95D-90828DACBBE2}"/>
              </a:ext>
            </a:extLst>
          </p:cNvPr>
          <p:cNvSpPr>
            <a:spLocks noGrp="1"/>
          </p:cNvSpPr>
          <p:nvPr>
            <p:ph type="sldNum" sz="quarter" idx="12"/>
          </p:nvPr>
        </p:nvSpPr>
        <p:spPr/>
        <p:txBody>
          <a:bodyPr/>
          <a:lstStyle/>
          <a:p>
            <a:fld id="{F9B18CD4-0E20-448E-B100-BDE84926E9A1}" type="slidenum">
              <a:rPr lang="en-US" smtClean="0"/>
              <a:t>‹#›</a:t>
            </a:fld>
            <a:endParaRPr lang="en-US"/>
          </a:p>
        </p:txBody>
      </p:sp>
    </p:spTree>
    <p:extLst>
      <p:ext uri="{BB962C8B-B14F-4D97-AF65-F5344CB8AC3E}">
        <p14:creationId xmlns:p14="http://schemas.microsoft.com/office/powerpoint/2010/main" val="4111924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3726539-8BF7-4A68-AE65-564C3479BB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21AFF61D-6CCE-4A32-A270-ECCA622BA9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950D19E6-1BA9-4BCB-921E-DBB13B1A1E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9939AEE0-4E18-4BF5-95B8-28C9F18C28B2}"/>
              </a:ext>
            </a:extLst>
          </p:cNvPr>
          <p:cNvSpPr>
            <a:spLocks noGrp="1"/>
          </p:cNvSpPr>
          <p:nvPr>
            <p:ph type="dt" sz="half" idx="10"/>
          </p:nvPr>
        </p:nvSpPr>
        <p:spPr/>
        <p:txBody>
          <a:bodyPr/>
          <a:lstStyle/>
          <a:p>
            <a:fld id="{70571EE9-46E2-4BC3-9826-99BD647CE4C9}" type="datetimeFigureOut">
              <a:rPr lang="en-US" smtClean="0"/>
              <a:t>6/6/2019</a:t>
            </a:fld>
            <a:endParaRPr lang="en-US"/>
          </a:p>
        </p:txBody>
      </p:sp>
      <p:sp>
        <p:nvSpPr>
          <p:cNvPr id="6" name="Footer Placeholder 5">
            <a:extLst>
              <a:ext uri="{FF2B5EF4-FFF2-40B4-BE49-F238E27FC236}">
                <a16:creationId xmlns="" xmlns:a16="http://schemas.microsoft.com/office/drawing/2014/main" id="{A60E0879-744C-4160-B79D-59A72EB945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C73D1263-3B63-4818-9419-2443557DB2FD}"/>
              </a:ext>
            </a:extLst>
          </p:cNvPr>
          <p:cNvSpPr>
            <a:spLocks noGrp="1"/>
          </p:cNvSpPr>
          <p:nvPr>
            <p:ph type="sldNum" sz="quarter" idx="12"/>
          </p:nvPr>
        </p:nvSpPr>
        <p:spPr/>
        <p:txBody>
          <a:bodyPr/>
          <a:lstStyle/>
          <a:p>
            <a:fld id="{F9B18CD4-0E20-448E-B100-BDE84926E9A1}" type="slidenum">
              <a:rPr lang="en-US" smtClean="0"/>
              <a:t>‹#›</a:t>
            </a:fld>
            <a:endParaRPr lang="en-US"/>
          </a:p>
        </p:txBody>
      </p:sp>
    </p:spTree>
    <p:extLst>
      <p:ext uri="{BB962C8B-B14F-4D97-AF65-F5344CB8AC3E}">
        <p14:creationId xmlns:p14="http://schemas.microsoft.com/office/powerpoint/2010/main" val="1713315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E3ABB84-5F2F-4B53-BA69-A8FCE21EB5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A50176D-D229-4CE7-BE0D-C48C0FDF8D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83734883-6C17-4A84-8A35-3F7C62C329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492436FA-4C85-403F-8496-0B71800ABF19}"/>
              </a:ext>
            </a:extLst>
          </p:cNvPr>
          <p:cNvSpPr>
            <a:spLocks noGrp="1"/>
          </p:cNvSpPr>
          <p:nvPr>
            <p:ph type="dt" sz="half" idx="10"/>
          </p:nvPr>
        </p:nvSpPr>
        <p:spPr/>
        <p:txBody>
          <a:bodyPr/>
          <a:lstStyle/>
          <a:p>
            <a:fld id="{70571EE9-46E2-4BC3-9826-99BD647CE4C9}" type="datetimeFigureOut">
              <a:rPr lang="en-US" smtClean="0"/>
              <a:t>6/6/2019</a:t>
            </a:fld>
            <a:endParaRPr lang="en-US"/>
          </a:p>
        </p:txBody>
      </p:sp>
      <p:sp>
        <p:nvSpPr>
          <p:cNvPr id="6" name="Footer Placeholder 5">
            <a:extLst>
              <a:ext uri="{FF2B5EF4-FFF2-40B4-BE49-F238E27FC236}">
                <a16:creationId xmlns="" xmlns:a16="http://schemas.microsoft.com/office/drawing/2014/main" id="{322F97A1-B96C-4047-A91C-7FF08FD4F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FB265DB2-9CCA-4EE4-8F6B-10D4E960A4CE}"/>
              </a:ext>
            </a:extLst>
          </p:cNvPr>
          <p:cNvSpPr>
            <a:spLocks noGrp="1"/>
          </p:cNvSpPr>
          <p:nvPr>
            <p:ph type="sldNum" sz="quarter" idx="12"/>
          </p:nvPr>
        </p:nvSpPr>
        <p:spPr/>
        <p:txBody>
          <a:bodyPr/>
          <a:lstStyle/>
          <a:p>
            <a:fld id="{F9B18CD4-0E20-448E-B100-BDE84926E9A1}" type="slidenum">
              <a:rPr lang="en-US" smtClean="0"/>
              <a:t>‹#›</a:t>
            </a:fld>
            <a:endParaRPr lang="en-US"/>
          </a:p>
        </p:txBody>
      </p:sp>
    </p:spTree>
    <p:extLst>
      <p:ext uri="{BB962C8B-B14F-4D97-AF65-F5344CB8AC3E}">
        <p14:creationId xmlns:p14="http://schemas.microsoft.com/office/powerpoint/2010/main" val="3529180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67A9D777-AADE-465D-892A-10A9501B0E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5B9F8DED-7FF2-4A54-A383-D2BF54EE3F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C2F49D3A-F286-4CAF-8CB2-756CFFFEF6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571EE9-46E2-4BC3-9826-99BD647CE4C9}" type="datetimeFigureOut">
              <a:rPr lang="en-US" smtClean="0"/>
              <a:t>6/6/2019</a:t>
            </a:fld>
            <a:endParaRPr lang="en-US"/>
          </a:p>
        </p:txBody>
      </p:sp>
      <p:sp>
        <p:nvSpPr>
          <p:cNvPr id="5" name="Footer Placeholder 4">
            <a:extLst>
              <a:ext uri="{FF2B5EF4-FFF2-40B4-BE49-F238E27FC236}">
                <a16:creationId xmlns="" xmlns:a16="http://schemas.microsoft.com/office/drawing/2014/main" id="{40438421-7ACF-4651-B8FD-5E2F1F4429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C689A906-ED4E-4360-A0D8-ED47EB6558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B18CD4-0E20-448E-B100-BDE84926E9A1}" type="slidenum">
              <a:rPr lang="en-US" smtClean="0"/>
              <a:t>‹#›</a:t>
            </a:fld>
            <a:endParaRPr lang="en-US"/>
          </a:p>
        </p:txBody>
      </p:sp>
    </p:spTree>
    <p:extLst>
      <p:ext uri="{BB962C8B-B14F-4D97-AF65-F5344CB8AC3E}">
        <p14:creationId xmlns:p14="http://schemas.microsoft.com/office/powerpoint/2010/main" val="7567306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26.wmf"/><Relationship Id="rId5" Type="http://schemas.openxmlformats.org/officeDocument/2006/relationships/oleObject" Target="../embeddings/oleObject2.bin"/><Relationship Id="rId10" Type="http://schemas.openxmlformats.org/officeDocument/2006/relationships/image" Target="../media/image28.wmf"/><Relationship Id="rId4" Type="http://schemas.openxmlformats.org/officeDocument/2006/relationships/image" Target="../media/image25.emf"/><Relationship Id="rId9" Type="http://schemas.openxmlformats.org/officeDocument/2006/relationships/oleObject" Target="../embeddings/oleObject4.bin"/></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jp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5.png"/><Relationship Id="rId4" Type="http://schemas.openxmlformats.org/officeDocument/2006/relationships/notesSlide" Target="../notesSlides/notesSlide6.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hyperlink" Target="https://en.wikipedia.org/wiki/Bartolomeu_Velho"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gif"/><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16.jpeg"/><Relationship Id="rId4" Type="http://schemas.openxmlformats.org/officeDocument/2006/relationships/image" Target="../media/image15.jpg"/></Relationships>
</file>

<file path=ppt/slides/_rels/slide8.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6.jpe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E50312-DE03-4536-A522-5EA31F3436D0}"/>
              </a:ext>
            </a:extLst>
          </p:cNvPr>
          <p:cNvSpPr>
            <a:spLocks noGrp="1"/>
          </p:cNvSpPr>
          <p:nvPr>
            <p:ph type="ctrTitle"/>
          </p:nvPr>
        </p:nvSpPr>
        <p:spPr>
          <a:xfrm>
            <a:off x="853440" y="1122363"/>
            <a:ext cx="10119360" cy="2387600"/>
          </a:xfrm>
        </p:spPr>
        <p:txBody>
          <a:bodyPr>
            <a:normAutofit/>
          </a:bodyPr>
          <a:lstStyle/>
          <a:p>
            <a:r>
              <a:rPr lang="en-US" sz="4800" dirty="0" err="1"/>
              <a:t>Matryoshka</a:t>
            </a:r>
            <a:r>
              <a:rPr lang="en-US" sz="4800" dirty="0"/>
              <a:t> </a:t>
            </a:r>
            <a:r>
              <a:rPr lang="en-US" sz="4800" dirty="0" smtClean="0"/>
              <a:t>Modeling </a:t>
            </a:r>
            <a:br>
              <a:rPr lang="en-US" sz="4800" dirty="0" smtClean="0"/>
            </a:br>
            <a:r>
              <a:rPr lang="en-US" sz="3600" dirty="0" smtClean="0"/>
              <a:t>Building </a:t>
            </a:r>
            <a:r>
              <a:rPr lang="en-US" sz="3600" dirty="0"/>
              <a:t>one conceptual model within another</a:t>
            </a:r>
            <a:r>
              <a:rPr lang="en-US" sz="4800" dirty="0"/>
              <a:t/>
            </a:r>
            <a:br>
              <a:rPr lang="en-US" sz="4800" dirty="0"/>
            </a:br>
            <a:endParaRPr lang="en-US" sz="4800" dirty="0"/>
          </a:p>
        </p:txBody>
      </p:sp>
      <p:sp>
        <p:nvSpPr>
          <p:cNvPr id="3" name="Subtitle 2">
            <a:extLst>
              <a:ext uri="{FF2B5EF4-FFF2-40B4-BE49-F238E27FC236}">
                <a16:creationId xmlns="" xmlns:a16="http://schemas.microsoft.com/office/drawing/2014/main" id="{30EBAA71-B8CB-4384-B8C4-919B40D7D636}"/>
              </a:ext>
            </a:extLst>
          </p:cNvPr>
          <p:cNvSpPr>
            <a:spLocks noGrp="1"/>
          </p:cNvSpPr>
          <p:nvPr>
            <p:ph type="subTitle" idx="1"/>
          </p:nvPr>
        </p:nvSpPr>
        <p:spPr>
          <a:xfrm>
            <a:off x="1524000" y="4329402"/>
            <a:ext cx="9144000" cy="2030758"/>
          </a:xfrm>
        </p:spPr>
        <p:txBody>
          <a:bodyPr/>
          <a:lstStyle/>
          <a:p>
            <a:r>
              <a:rPr lang="en-US" dirty="0" smtClean="0"/>
              <a:t>JCDL SIGCM Workshop</a:t>
            </a:r>
          </a:p>
          <a:p>
            <a:r>
              <a:rPr lang="en-US" dirty="0" smtClean="0"/>
              <a:t>Conceptual Models in Digital Libraries, Archives, and Museums</a:t>
            </a:r>
            <a:endParaRPr lang="en-US" dirty="0"/>
          </a:p>
          <a:p>
            <a:r>
              <a:rPr lang="en-US" dirty="0"/>
              <a:t>Michael R. Gryk</a:t>
            </a:r>
          </a:p>
          <a:p>
            <a:r>
              <a:rPr lang="en-US" dirty="0" smtClean="0"/>
              <a:t>June 6, </a:t>
            </a:r>
            <a:r>
              <a:rPr lang="en-US" dirty="0"/>
              <a:t>2019</a:t>
            </a:r>
          </a:p>
        </p:txBody>
      </p:sp>
    </p:spTree>
    <p:extLst>
      <p:ext uri="{BB962C8B-B14F-4D97-AF65-F5344CB8AC3E}">
        <p14:creationId xmlns:p14="http://schemas.microsoft.com/office/powerpoint/2010/main" val="3589616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71D17BFC-CD33-49C7-AEA9-38B53B3A2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3678" y="1600167"/>
            <a:ext cx="6085714" cy="4771429"/>
          </a:xfrm>
          <a:prstGeom prst="rect">
            <a:avLst/>
          </a:prstGeom>
        </p:spPr>
      </p:pic>
      <p:sp>
        <p:nvSpPr>
          <p:cNvPr id="2" name="Title 1">
            <a:extLst>
              <a:ext uri="{FF2B5EF4-FFF2-40B4-BE49-F238E27FC236}">
                <a16:creationId xmlns="" xmlns:a16="http://schemas.microsoft.com/office/drawing/2014/main" id="{B1E8D6BF-4BF1-47F0-88A5-D9C43E5B5EAA}"/>
              </a:ext>
            </a:extLst>
          </p:cNvPr>
          <p:cNvSpPr>
            <a:spLocks noGrp="1"/>
          </p:cNvSpPr>
          <p:nvPr>
            <p:ph type="title"/>
          </p:nvPr>
        </p:nvSpPr>
        <p:spPr/>
        <p:txBody>
          <a:bodyPr/>
          <a:lstStyle/>
          <a:p>
            <a:r>
              <a:rPr lang="en-US" dirty="0"/>
              <a:t>PREMIS: Preservation Metadata Implementation Strategies</a:t>
            </a:r>
          </a:p>
        </p:txBody>
      </p:sp>
      <p:sp>
        <p:nvSpPr>
          <p:cNvPr id="3" name="Slide Number Placeholder 2">
            <a:extLst>
              <a:ext uri="{FF2B5EF4-FFF2-40B4-BE49-F238E27FC236}">
                <a16:creationId xmlns="" xmlns:a16="http://schemas.microsoft.com/office/drawing/2014/main" id="{66FD2D04-50D8-46BF-B720-F20BFC2547C1}"/>
              </a:ext>
            </a:extLst>
          </p:cNvPr>
          <p:cNvSpPr>
            <a:spLocks noGrp="1"/>
          </p:cNvSpPr>
          <p:nvPr>
            <p:ph type="sldNum" sz="quarter" idx="12"/>
          </p:nvPr>
        </p:nvSpPr>
        <p:spPr/>
        <p:txBody>
          <a:bodyPr/>
          <a:lstStyle/>
          <a:p>
            <a:fld id="{80A040A1-D8A6-446E-9A7D-5C04EE8B3100}" type="slidenum">
              <a:rPr lang="en-US" smtClean="0"/>
              <a:t>10</a:t>
            </a:fld>
            <a:endParaRPr lang="en-US"/>
          </a:p>
        </p:txBody>
      </p:sp>
    </p:spTree>
    <p:extLst>
      <p:ext uri="{BB962C8B-B14F-4D97-AF65-F5344CB8AC3E}">
        <p14:creationId xmlns:p14="http://schemas.microsoft.com/office/powerpoint/2010/main" val="23681174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PREMIS Object Example</a:t>
            </a:r>
            <a:endParaRPr lang="en-US" dirty="0"/>
          </a:p>
        </p:txBody>
      </p:sp>
      <p:sp>
        <p:nvSpPr>
          <p:cNvPr id="3" name="TextBox 2"/>
          <p:cNvSpPr txBox="1"/>
          <p:nvPr/>
        </p:nvSpPr>
        <p:spPr>
          <a:xfrm>
            <a:off x="838200" y="1371600"/>
            <a:ext cx="9748520" cy="5170646"/>
          </a:xfrm>
          <a:prstGeom prst="rect">
            <a:avLst/>
          </a:prstGeom>
          <a:noFill/>
        </p:spPr>
        <p:txBody>
          <a:bodyPr wrap="square" rtlCol="0">
            <a:spAutoFit/>
          </a:bodyPr>
          <a:lstStyle/>
          <a:p>
            <a:r>
              <a:rPr lang="en-US" sz="1100" dirty="0">
                <a:latin typeface="Courier New" panose="02070309020205020404" pitchFamily="49" charset="0"/>
                <a:cs typeface="Courier New" panose="02070309020205020404" pitchFamily="49" charset="0"/>
              </a:rPr>
              <a:t>&lt;?xml version="1.0" encoding="UTF-8"?&gt;</a:t>
            </a:r>
          </a:p>
          <a:p>
            <a:r>
              <a:rPr lang="en-US" sz="1100" dirty="0" smtClean="0">
                <a:latin typeface="Courier New" panose="02070309020205020404" pitchFamily="49" charset="0"/>
                <a:cs typeface="Courier New" panose="02070309020205020404" pitchFamily="49" charset="0"/>
              </a:rPr>
              <a:t>&lt;</a:t>
            </a:r>
            <a:r>
              <a:rPr lang="en-US" sz="1100" dirty="0" err="1">
                <a:latin typeface="Courier New" panose="02070309020205020404" pitchFamily="49" charset="0"/>
                <a:cs typeface="Courier New" panose="02070309020205020404" pitchFamily="49" charset="0"/>
              </a:rPr>
              <a:t>premis:premis</a:t>
            </a:r>
            <a:r>
              <a:rPr lang="en-US" sz="1100" dirty="0">
                <a:latin typeface="Courier New" panose="02070309020205020404" pitchFamily="49" charset="0"/>
                <a:cs typeface="Courier New" panose="02070309020205020404" pitchFamily="49" charset="0"/>
              </a:rPr>
              <a:t> version="3.0" </a:t>
            </a:r>
            <a:r>
              <a:rPr lang="en-US" sz="1100" dirty="0" smtClean="0">
                <a:latin typeface="Courier New" panose="02070309020205020404" pitchFamily="49" charset="0"/>
                <a:cs typeface="Courier New" panose="02070309020205020404" pitchFamily="49" charset="0"/>
              </a:rPr>
              <a:t>… </a:t>
            </a:r>
            <a:r>
              <a:rPr lang="en-US" sz="1100" dirty="0" err="1" smtClean="0">
                <a:latin typeface="Courier New" panose="02070309020205020404" pitchFamily="49" charset="0"/>
                <a:cs typeface="Courier New" panose="02070309020205020404" pitchFamily="49" charset="0"/>
              </a:rPr>
              <a:t>xmlns:premis</a:t>
            </a:r>
            <a:r>
              <a:rPr lang="en-US" sz="1100" dirty="0">
                <a:latin typeface="Courier New" panose="02070309020205020404" pitchFamily="49" charset="0"/>
                <a:cs typeface="Courier New" panose="02070309020205020404" pitchFamily="49" charset="0"/>
              </a:rPr>
              <a:t>="http://www.loc.gov/premis/v3"&gt;</a:t>
            </a:r>
          </a:p>
          <a:p>
            <a:r>
              <a:rPr lang="en-US" sz="1100" dirty="0" smtClean="0">
                <a:latin typeface="Courier New" panose="02070309020205020404" pitchFamily="49" charset="0"/>
                <a:cs typeface="Courier New" panose="02070309020205020404" pitchFamily="49" charset="0"/>
              </a:rPr>
              <a:t>  &lt;</a:t>
            </a:r>
            <a:r>
              <a:rPr lang="en-US" sz="1100" dirty="0" err="1">
                <a:latin typeface="Courier New" panose="02070309020205020404" pitchFamily="49" charset="0"/>
                <a:cs typeface="Courier New" panose="02070309020205020404" pitchFamily="49" charset="0"/>
              </a:rPr>
              <a:t>premis:object</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xsi:type</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premis:file</a:t>
            </a:r>
            <a:r>
              <a:rPr lang="en-US" sz="1100" dirty="0">
                <a:latin typeface="Courier New" panose="02070309020205020404" pitchFamily="49" charset="0"/>
                <a:cs typeface="Courier New" panose="02070309020205020404" pitchFamily="49" charset="0"/>
              </a:rPr>
              <a:t>"&gt;</a:t>
            </a:r>
          </a:p>
          <a:p>
            <a:r>
              <a:rPr lang="en-US" sz="1100" dirty="0" smtClean="0">
                <a:latin typeface="Courier New" panose="02070309020205020404" pitchFamily="49" charset="0"/>
                <a:cs typeface="Courier New" panose="02070309020205020404" pitchFamily="49" charset="0"/>
              </a:rPr>
              <a:t>    &lt;</a:t>
            </a:r>
            <a:r>
              <a:rPr lang="en-US" sz="1100" dirty="0" err="1">
                <a:latin typeface="Courier New" panose="02070309020205020404" pitchFamily="49" charset="0"/>
                <a:cs typeface="Courier New" panose="02070309020205020404" pitchFamily="49" charset="0"/>
              </a:rPr>
              <a:t>premis:objectIdentifier</a:t>
            </a:r>
            <a:r>
              <a:rPr lang="en-US" sz="1100" dirty="0">
                <a:latin typeface="Courier New" panose="02070309020205020404" pitchFamily="49" charset="0"/>
                <a:cs typeface="Courier New" panose="02070309020205020404" pitchFamily="49" charset="0"/>
              </a:rPr>
              <a:t>&gt;</a:t>
            </a:r>
          </a:p>
          <a:p>
            <a:r>
              <a:rPr lang="en-US" sz="1100" dirty="0" smtClean="0">
                <a:latin typeface="Courier New" panose="02070309020205020404" pitchFamily="49" charset="0"/>
                <a:cs typeface="Courier New" panose="02070309020205020404" pitchFamily="49" charset="0"/>
              </a:rPr>
              <a:t>      &lt;</a:t>
            </a:r>
            <a:r>
              <a:rPr lang="en-US" sz="1100" dirty="0" err="1">
                <a:latin typeface="Courier New" panose="02070309020205020404" pitchFamily="49" charset="0"/>
                <a:cs typeface="Courier New" panose="02070309020205020404" pitchFamily="49" charset="0"/>
              </a:rPr>
              <a:t>premis:objectIdentifierType</a:t>
            </a:r>
            <a:r>
              <a:rPr lang="en-US" sz="1100" dirty="0">
                <a:latin typeface="Courier New" panose="02070309020205020404" pitchFamily="49" charset="0"/>
                <a:cs typeface="Courier New" panose="02070309020205020404" pitchFamily="49" charset="0"/>
              </a:rPr>
              <a:t>&gt;local&lt;/</a:t>
            </a:r>
            <a:r>
              <a:rPr lang="en-US" sz="1100" dirty="0" err="1">
                <a:latin typeface="Courier New" panose="02070309020205020404" pitchFamily="49" charset="0"/>
                <a:cs typeface="Courier New" panose="02070309020205020404" pitchFamily="49" charset="0"/>
              </a:rPr>
              <a:t>premis:objectIdentifierType</a:t>
            </a:r>
            <a:r>
              <a:rPr lang="en-US" sz="1100" dirty="0">
                <a:latin typeface="Courier New" panose="02070309020205020404" pitchFamily="49" charset="0"/>
                <a:cs typeface="Courier New" panose="02070309020205020404" pitchFamily="49" charset="0"/>
              </a:rPr>
              <a:t>&gt;</a:t>
            </a:r>
          </a:p>
          <a:p>
            <a:r>
              <a:rPr lang="en-US" sz="1100" dirty="0" smtClean="0">
                <a:latin typeface="Courier New" panose="02070309020205020404" pitchFamily="49" charset="0"/>
                <a:cs typeface="Courier New" panose="02070309020205020404" pitchFamily="49" charset="0"/>
              </a:rPr>
              <a:t>      &lt;</a:t>
            </a:r>
            <a:r>
              <a:rPr lang="en-US" sz="1100" dirty="0" err="1">
                <a:latin typeface="Courier New" panose="02070309020205020404" pitchFamily="49" charset="0"/>
                <a:cs typeface="Courier New" panose="02070309020205020404" pitchFamily="49" charset="0"/>
              </a:rPr>
              <a:t>premis:objectIdentifierValue</a:t>
            </a:r>
            <a:r>
              <a:rPr lang="en-US" sz="1100" dirty="0">
                <a:latin typeface="Courier New" panose="02070309020205020404" pitchFamily="49" charset="0"/>
                <a:cs typeface="Courier New" panose="02070309020205020404" pitchFamily="49" charset="0"/>
              </a:rPr>
              <a:t>&gt;001&lt;/</a:t>
            </a:r>
            <a:r>
              <a:rPr lang="en-US" sz="1100" dirty="0" err="1">
                <a:latin typeface="Courier New" panose="02070309020205020404" pitchFamily="49" charset="0"/>
                <a:cs typeface="Courier New" panose="02070309020205020404" pitchFamily="49" charset="0"/>
              </a:rPr>
              <a:t>premis:objectIdentifierValue</a:t>
            </a:r>
            <a:r>
              <a:rPr lang="en-US" sz="1100" dirty="0" smtClean="0">
                <a:latin typeface="Courier New" panose="02070309020205020404" pitchFamily="49" charset="0"/>
                <a:cs typeface="Courier New" panose="02070309020205020404" pitchFamily="49" charset="0"/>
              </a:rPr>
              <a:t>&gt;</a:t>
            </a:r>
            <a:endParaRPr lang="en-US" sz="1100" dirty="0">
              <a:latin typeface="Courier New" panose="02070309020205020404" pitchFamily="49" charset="0"/>
              <a:cs typeface="Courier New" panose="02070309020205020404" pitchFamily="49" charset="0"/>
            </a:endParaRPr>
          </a:p>
          <a:p>
            <a:r>
              <a:rPr lang="en-US" sz="1100" dirty="0" smtClean="0">
                <a:latin typeface="Courier New" panose="02070309020205020404" pitchFamily="49" charset="0"/>
                <a:cs typeface="Courier New" panose="02070309020205020404" pitchFamily="49" charset="0"/>
              </a:rPr>
              <a:t>    &lt;/</a:t>
            </a:r>
            <a:r>
              <a:rPr lang="en-US" sz="1100" dirty="0" err="1">
                <a:latin typeface="Courier New" panose="02070309020205020404" pitchFamily="49" charset="0"/>
                <a:cs typeface="Courier New" panose="02070309020205020404" pitchFamily="49" charset="0"/>
              </a:rPr>
              <a:t>premis:objectIdentifier</a:t>
            </a:r>
            <a:r>
              <a:rPr lang="en-US" sz="1100" dirty="0">
                <a:latin typeface="Courier New" panose="02070309020205020404" pitchFamily="49" charset="0"/>
                <a:cs typeface="Courier New" panose="02070309020205020404" pitchFamily="49" charset="0"/>
              </a:rPr>
              <a:t>&gt;</a:t>
            </a:r>
          </a:p>
          <a:p>
            <a:r>
              <a:rPr lang="en-US" sz="1100" dirty="0" smtClean="0">
                <a:latin typeface="Courier New" panose="02070309020205020404" pitchFamily="49" charset="0"/>
                <a:cs typeface="Courier New" panose="02070309020205020404" pitchFamily="49" charset="0"/>
              </a:rPr>
              <a:t>    &lt;</a:t>
            </a:r>
            <a:r>
              <a:rPr lang="en-US" sz="1100" dirty="0" err="1">
                <a:latin typeface="Courier New" panose="02070309020205020404" pitchFamily="49" charset="0"/>
                <a:cs typeface="Courier New" panose="02070309020205020404" pitchFamily="49" charset="0"/>
              </a:rPr>
              <a:t>premis:preservationLevel</a:t>
            </a:r>
            <a:r>
              <a:rPr lang="en-US" sz="1100" dirty="0">
                <a:latin typeface="Courier New" panose="02070309020205020404" pitchFamily="49" charset="0"/>
                <a:cs typeface="Courier New" panose="02070309020205020404" pitchFamily="49" charset="0"/>
              </a:rPr>
              <a:t>&gt;</a:t>
            </a:r>
          </a:p>
          <a:p>
            <a:r>
              <a:rPr lang="en-US" sz="1100" dirty="0" smtClean="0">
                <a:latin typeface="Courier New" panose="02070309020205020404" pitchFamily="49" charset="0"/>
                <a:cs typeface="Courier New" panose="02070309020205020404" pitchFamily="49" charset="0"/>
              </a:rPr>
              <a:t>      &lt;</a:t>
            </a:r>
            <a:r>
              <a:rPr lang="en-US" sz="1100" dirty="0" err="1">
                <a:latin typeface="Courier New" panose="02070309020205020404" pitchFamily="49" charset="0"/>
                <a:cs typeface="Courier New" panose="02070309020205020404" pitchFamily="49" charset="0"/>
              </a:rPr>
              <a:t>premis:preservationLevelType</a:t>
            </a:r>
            <a:r>
              <a:rPr lang="en-US" sz="1100" dirty="0">
                <a:latin typeface="Courier New" panose="02070309020205020404" pitchFamily="49" charset="0"/>
                <a:cs typeface="Courier New" panose="02070309020205020404" pitchFamily="49" charset="0"/>
              </a:rPr>
              <a:t>&gt;logical preservation&lt;/</a:t>
            </a:r>
            <a:r>
              <a:rPr lang="en-US" sz="1100" dirty="0" err="1">
                <a:latin typeface="Courier New" panose="02070309020205020404" pitchFamily="49" charset="0"/>
                <a:cs typeface="Courier New" panose="02070309020205020404" pitchFamily="49" charset="0"/>
              </a:rPr>
              <a:t>premis:preservationLevelType</a:t>
            </a:r>
            <a:r>
              <a:rPr lang="en-US" sz="1100" dirty="0">
                <a:latin typeface="Courier New" panose="02070309020205020404" pitchFamily="49" charset="0"/>
                <a:cs typeface="Courier New" panose="02070309020205020404" pitchFamily="49" charset="0"/>
              </a:rPr>
              <a:t>&gt;</a:t>
            </a:r>
          </a:p>
          <a:p>
            <a:r>
              <a:rPr lang="en-US" sz="1100" dirty="0" smtClean="0">
                <a:latin typeface="Courier New" panose="02070309020205020404" pitchFamily="49" charset="0"/>
                <a:cs typeface="Courier New" panose="02070309020205020404" pitchFamily="49" charset="0"/>
              </a:rPr>
              <a:t>      &lt;</a:t>
            </a:r>
            <a:r>
              <a:rPr lang="en-US" sz="1100" dirty="0" err="1">
                <a:latin typeface="Courier New" panose="02070309020205020404" pitchFamily="49" charset="0"/>
                <a:cs typeface="Courier New" panose="02070309020205020404" pitchFamily="49" charset="0"/>
              </a:rPr>
              <a:t>premis:preservationLevelValue</a:t>
            </a:r>
            <a:r>
              <a:rPr lang="en-US" sz="1100" dirty="0">
                <a:latin typeface="Courier New" panose="02070309020205020404" pitchFamily="49" charset="0"/>
                <a:cs typeface="Courier New" panose="02070309020205020404" pitchFamily="49" charset="0"/>
              </a:rPr>
              <a:t>&gt;emulation&lt;/</a:t>
            </a:r>
            <a:r>
              <a:rPr lang="en-US" sz="1100" dirty="0" err="1">
                <a:latin typeface="Courier New" panose="02070309020205020404" pitchFamily="49" charset="0"/>
                <a:cs typeface="Courier New" panose="02070309020205020404" pitchFamily="49" charset="0"/>
              </a:rPr>
              <a:t>premis:preservationLevelValue</a:t>
            </a:r>
            <a:r>
              <a:rPr lang="en-US" sz="1100" dirty="0" smtClean="0">
                <a:latin typeface="Courier New" panose="02070309020205020404" pitchFamily="49" charset="0"/>
                <a:cs typeface="Courier New" panose="02070309020205020404" pitchFamily="49" charset="0"/>
              </a:rPr>
              <a:t>&gt;        &gt;</a:t>
            </a:r>
          </a:p>
          <a:p>
            <a:r>
              <a:rPr lang="en-US" sz="1100" dirty="0">
                <a:latin typeface="Courier New" panose="02070309020205020404" pitchFamily="49" charset="0"/>
                <a:cs typeface="Courier New" panose="02070309020205020404" pitchFamily="49" charset="0"/>
              </a:rPr>
              <a:t> </a:t>
            </a:r>
            <a:r>
              <a:rPr lang="en-US" sz="1100" dirty="0" smtClean="0">
                <a:latin typeface="Courier New" panose="02070309020205020404" pitchFamily="49" charset="0"/>
                <a:cs typeface="Courier New" panose="02070309020205020404" pitchFamily="49" charset="0"/>
              </a:rPr>
              <a:t>   &lt;/</a:t>
            </a:r>
            <a:r>
              <a:rPr lang="en-US" sz="1100" dirty="0" err="1">
                <a:latin typeface="Courier New" panose="02070309020205020404" pitchFamily="49" charset="0"/>
                <a:cs typeface="Courier New" panose="02070309020205020404" pitchFamily="49" charset="0"/>
              </a:rPr>
              <a:t>premis:preservationLevel</a:t>
            </a:r>
            <a:r>
              <a:rPr lang="en-US" sz="1100" dirty="0">
                <a:latin typeface="Courier New" panose="02070309020205020404" pitchFamily="49" charset="0"/>
                <a:cs typeface="Courier New" panose="02070309020205020404" pitchFamily="49" charset="0"/>
              </a:rPr>
              <a:t>&gt;</a:t>
            </a:r>
          </a:p>
          <a:p>
            <a:r>
              <a:rPr lang="en-US" sz="1100" dirty="0" smtClean="0">
                <a:latin typeface="Courier New" panose="02070309020205020404" pitchFamily="49" charset="0"/>
                <a:cs typeface="Courier New" panose="02070309020205020404" pitchFamily="49" charset="0"/>
              </a:rPr>
              <a:t>    &lt;</a:t>
            </a:r>
            <a:r>
              <a:rPr lang="en-US" sz="1100" dirty="0" err="1">
                <a:latin typeface="Courier New" panose="02070309020205020404" pitchFamily="49" charset="0"/>
                <a:cs typeface="Courier New" panose="02070309020205020404" pitchFamily="49" charset="0"/>
              </a:rPr>
              <a:t>premis:significantProperties</a:t>
            </a:r>
            <a:r>
              <a:rPr lang="en-US" sz="1100" dirty="0">
                <a:latin typeface="Courier New" panose="02070309020205020404" pitchFamily="49" charset="0"/>
                <a:cs typeface="Courier New" panose="02070309020205020404" pitchFamily="49" charset="0"/>
              </a:rPr>
              <a:t>&gt;</a:t>
            </a:r>
          </a:p>
          <a:p>
            <a:r>
              <a:rPr lang="en-US" sz="1100" dirty="0" smtClean="0">
                <a:latin typeface="Courier New" panose="02070309020205020404" pitchFamily="49" charset="0"/>
                <a:cs typeface="Courier New" panose="02070309020205020404" pitchFamily="49" charset="0"/>
              </a:rPr>
              <a:t>      &lt;</a:t>
            </a:r>
            <a:r>
              <a:rPr lang="en-US" sz="1100" dirty="0" err="1">
                <a:latin typeface="Courier New" panose="02070309020205020404" pitchFamily="49" charset="0"/>
                <a:cs typeface="Courier New" panose="02070309020205020404" pitchFamily="49" charset="0"/>
              </a:rPr>
              <a:t>premis:significantPropertiesType</a:t>
            </a:r>
            <a:r>
              <a:rPr lang="en-US" sz="1100" dirty="0">
                <a:latin typeface="Courier New" panose="02070309020205020404" pitchFamily="49" charset="0"/>
                <a:cs typeface="Courier New" panose="02070309020205020404" pitchFamily="49" charset="0"/>
              </a:rPr>
              <a:t>&gt;character count&lt;/</a:t>
            </a:r>
            <a:r>
              <a:rPr lang="en-US" sz="1100" dirty="0" err="1">
                <a:latin typeface="Courier New" panose="02070309020205020404" pitchFamily="49" charset="0"/>
                <a:cs typeface="Courier New" panose="02070309020205020404" pitchFamily="49" charset="0"/>
              </a:rPr>
              <a:t>premis:significantPropertiesType</a:t>
            </a:r>
            <a:r>
              <a:rPr lang="en-US" sz="1100" dirty="0">
                <a:latin typeface="Courier New" panose="02070309020205020404" pitchFamily="49" charset="0"/>
                <a:cs typeface="Courier New" panose="02070309020205020404" pitchFamily="49" charset="0"/>
              </a:rPr>
              <a:t>&gt;</a:t>
            </a:r>
          </a:p>
          <a:p>
            <a:r>
              <a:rPr lang="en-US" sz="1100" dirty="0" smtClean="0">
                <a:latin typeface="Courier New" panose="02070309020205020404" pitchFamily="49" charset="0"/>
                <a:cs typeface="Courier New" panose="02070309020205020404" pitchFamily="49" charset="0"/>
              </a:rPr>
              <a:t>      &lt;</a:t>
            </a:r>
            <a:r>
              <a:rPr lang="en-US" sz="1100" dirty="0" err="1">
                <a:latin typeface="Courier New" panose="02070309020205020404" pitchFamily="49" charset="0"/>
                <a:cs typeface="Courier New" panose="02070309020205020404" pitchFamily="49" charset="0"/>
              </a:rPr>
              <a:t>premis:significantPropertiesValue</a:t>
            </a:r>
            <a:r>
              <a:rPr lang="en-US" sz="1100" dirty="0">
                <a:latin typeface="Courier New" panose="02070309020205020404" pitchFamily="49" charset="0"/>
                <a:cs typeface="Courier New" panose="02070309020205020404" pitchFamily="49" charset="0"/>
              </a:rPr>
              <a:t>&gt;4063&lt;/</a:t>
            </a:r>
            <a:r>
              <a:rPr lang="en-US" sz="1100" dirty="0" err="1">
                <a:latin typeface="Courier New" panose="02070309020205020404" pitchFamily="49" charset="0"/>
                <a:cs typeface="Courier New" panose="02070309020205020404" pitchFamily="49" charset="0"/>
              </a:rPr>
              <a:t>premis:significantPropertiesValue</a:t>
            </a:r>
            <a:r>
              <a:rPr lang="en-US" sz="1100" dirty="0">
                <a:latin typeface="Courier New" panose="02070309020205020404" pitchFamily="49" charset="0"/>
                <a:cs typeface="Courier New" panose="02070309020205020404" pitchFamily="49" charset="0"/>
              </a:rPr>
              <a:t>&gt;</a:t>
            </a:r>
          </a:p>
          <a:p>
            <a:r>
              <a:rPr lang="en-US" sz="1100" dirty="0" smtClean="0">
                <a:latin typeface="Courier New" panose="02070309020205020404" pitchFamily="49" charset="0"/>
                <a:cs typeface="Courier New" panose="02070309020205020404" pitchFamily="49" charset="0"/>
              </a:rPr>
              <a:t>    &lt;/</a:t>
            </a:r>
            <a:r>
              <a:rPr lang="en-US" sz="1100" dirty="0" err="1">
                <a:latin typeface="Courier New" panose="02070309020205020404" pitchFamily="49" charset="0"/>
                <a:cs typeface="Courier New" panose="02070309020205020404" pitchFamily="49" charset="0"/>
              </a:rPr>
              <a:t>premis:significantProperties</a:t>
            </a:r>
            <a:r>
              <a:rPr lang="en-US" sz="1100" dirty="0">
                <a:latin typeface="Courier New" panose="02070309020205020404" pitchFamily="49" charset="0"/>
                <a:cs typeface="Courier New" panose="02070309020205020404" pitchFamily="49" charset="0"/>
              </a:rPr>
              <a:t>&gt;</a:t>
            </a:r>
          </a:p>
          <a:p>
            <a:r>
              <a:rPr lang="en-US" sz="1100" dirty="0" smtClean="0">
                <a:latin typeface="Courier New" panose="02070309020205020404" pitchFamily="49" charset="0"/>
                <a:cs typeface="Courier New" panose="02070309020205020404" pitchFamily="49" charset="0"/>
              </a:rPr>
              <a:t>    &lt;</a:t>
            </a:r>
            <a:r>
              <a:rPr lang="en-US" sz="1100" dirty="0" err="1">
                <a:latin typeface="Courier New" panose="02070309020205020404" pitchFamily="49" charset="0"/>
                <a:cs typeface="Courier New" panose="02070309020205020404" pitchFamily="49" charset="0"/>
              </a:rPr>
              <a:t>premis:significantProperties</a:t>
            </a:r>
            <a:r>
              <a:rPr lang="en-US" sz="1100" dirty="0">
                <a:latin typeface="Courier New" panose="02070309020205020404" pitchFamily="49" charset="0"/>
                <a:cs typeface="Courier New" panose="02070309020205020404" pitchFamily="49" charset="0"/>
              </a:rPr>
              <a:t>&gt;</a:t>
            </a:r>
          </a:p>
          <a:p>
            <a:r>
              <a:rPr lang="en-US" sz="1100" dirty="0" smtClean="0">
                <a:latin typeface="Courier New" panose="02070309020205020404" pitchFamily="49" charset="0"/>
                <a:cs typeface="Courier New" panose="02070309020205020404" pitchFamily="49" charset="0"/>
              </a:rPr>
              <a:t>      &lt;</a:t>
            </a:r>
            <a:r>
              <a:rPr lang="en-US" sz="1100" dirty="0" err="1">
                <a:latin typeface="Courier New" panose="02070309020205020404" pitchFamily="49" charset="0"/>
                <a:cs typeface="Courier New" panose="02070309020205020404" pitchFamily="49" charset="0"/>
              </a:rPr>
              <a:t>premis:significantPropertiesType</a:t>
            </a:r>
            <a:r>
              <a:rPr lang="en-US" sz="1100" dirty="0">
                <a:latin typeface="Courier New" panose="02070309020205020404" pitchFamily="49" charset="0"/>
                <a:cs typeface="Courier New" panose="02070309020205020404" pitchFamily="49" charset="0"/>
              </a:rPr>
              <a:t>&gt;word count&lt;/</a:t>
            </a:r>
            <a:r>
              <a:rPr lang="en-US" sz="1100" dirty="0" err="1">
                <a:latin typeface="Courier New" panose="02070309020205020404" pitchFamily="49" charset="0"/>
                <a:cs typeface="Courier New" panose="02070309020205020404" pitchFamily="49" charset="0"/>
              </a:rPr>
              <a:t>premis:significantPropertiesType</a:t>
            </a:r>
            <a:r>
              <a:rPr lang="en-US" sz="1100" dirty="0">
                <a:latin typeface="Courier New" panose="02070309020205020404" pitchFamily="49" charset="0"/>
                <a:cs typeface="Courier New" panose="02070309020205020404" pitchFamily="49" charset="0"/>
              </a:rPr>
              <a:t>&gt;</a:t>
            </a:r>
          </a:p>
          <a:p>
            <a:r>
              <a:rPr lang="en-US" sz="1100" dirty="0" smtClean="0">
                <a:latin typeface="Courier New" panose="02070309020205020404" pitchFamily="49" charset="0"/>
                <a:cs typeface="Courier New" panose="02070309020205020404" pitchFamily="49" charset="0"/>
              </a:rPr>
              <a:t>      &lt;</a:t>
            </a:r>
            <a:r>
              <a:rPr lang="en-US" sz="1100" dirty="0" err="1">
                <a:latin typeface="Courier New" panose="02070309020205020404" pitchFamily="49" charset="0"/>
                <a:cs typeface="Courier New" panose="02070309020205020404" pitchFamily="49" charset="0"/>
              </a:rPr>
              <a:t>premis:significantPropertiesValue</a:t>
            </a:r>
            <a:r>
              <a:rPr lang="en-US" sz="1100" dirty="0">
                <a:latin typeface="Courier New" panose="02070309020205020404" pitchFamily="49" charset="0"/>
                <a:cs typeface="Courier New" panose="02070309020205020404" pitchFamily="49" charset="0"/>
              </a:rPr>
              <a:t>&gt;712&lt;/</a:t>
            </a:r>
            <a:r>
              <a:rPr lang="en-US" sz="1100" dirty="0" err="1">
                <a:latin typeface="Courier New" panose="02070309020205020404" pitchFamily="49" charset="0"/>
                <a:cs typeface="Courier New" panose="02070309020205020404" pitchFamily="49" charset="0"/>
              </a:rPr>
              <a:t>premis:significantPropertiesValue</a:t>
            </a:r>
            <a:r>
              <a:rPr lang="en-US" sz="1100" dirty="0">
                <a:latin typeface="Courier New" panose="02070309020205020404" pitchFamily="49" charset="0"/>
                <a:cs typeface="Courier New" panose="02070309020205020404" pitchFamily="49" charset="0"/>
              </a:rPr>
              <a:t>&gt;</a:t>
            </a:r>
          </a:p>
          <a:p>
            <a:r>
              <a:rPr lang="en-US" sz="1100" dirty="0" smtClean="0">
                <a:latin typeface="Courier New" panose="02070309020205020404" pitchFamily="49" charset="0"/>
                <a:cs typeface="Courier New" panose="02070309020205020404" pitchFamily="49" charset="0"/>
              </a:rPr>
              <a:t>    &lt;/</a:t>
            </a:r>
            <a:r>
              <a:rPr lang="en-US" sz="1100" dirty="0" err="1">
                <a:latin typeface="Courier New" panose="02070309020205020404" pitchFamily="49" charset="0"/>
                <a:cs typeface="Courier New" panose="02070309020205020404" pitchFamily="49" charset="0"/>
              </a:rPr>
              <a:t>premis:significantProperties</a:t>
            </a:r>
            <a:r>
              <a:rPr lang="en-US" sz="1100" dirty="0">
                <a:latin typeface="Courier New" panose="02070309020205020404" pitchFamily="49" charset="0"/>
                <a:cs typeface="Courier New" panose="02070309020205020404" pitchFamily="49" charset="0"/>
              </a:rPr>
              <a:t>&gt;</a:t>
            </a:r>
          </a:p>
          <a:p>
            <a:r>
              <a:rPr lang="en-US" sz="1100" dirty="0">
                <a:latin typeface="Courier New" panose="02070309020205020404" pitchFamily="49" charset="0"/>
                <a:cs typeface="Courier New" panose="02070309020205020404" pitchFamily="49" charset="0"/>
              </a:rPr>
              <a:t> </a:t>
            </a:r>
            <a:r>
              <a:rPr lang="en-US" sz="1100" dirty="0" smtClean="0">
                <a:latin typeface="Courier New" panose="02070309020205020404" pitchFamily="49" charset="0"/>
                <a:cs typeface="Courier New" panose="02070309020205020404" pitchFamily="49" charset="0"/>
              </a:rPr>
              <a:t>   &lt;</a:t>
            </a:r>
            <a:r>
              <a:rPr lang="en-US" sz="1100" dirty="0" err="1">
                <a:latin typeface="Courier New" panose="02070309020205020404" pitchFamily="49" charset="0"/>
                <a:cs typeface="Courier New" panose="02070309020205020404" pitchFamily="49" charset="0"/>
              </a:rPr>
              <a:t>premis:objectCharacteristics</a:t>
            </a:r>
            <a:r>
              <a:rPr lang="en-US" sz="1100" dirty="0">
                <a:latin typeface="Courier New" panose="02070309020205020404" pitchFamily="49" charset="0"/>
                <a:cs typeface="Courier New" panose="02070309020205020404" pitchFamily="49" charset="0"/>
              </a:rPr>
              <a:t>&gt;</a:t>
            </a:r>
          </a:p>
          <a:p>
            <a:r>
              <a:rPr lang="en-US" sz="1100" dirty="0" smtClean="0">
                <a:latin typeface="Courier New" panose="02070309020205020404" pitchFamily="49" charset="0"/>
                <a:cs typeface="Courier New" panose="02070309020205020404" pitchFamily="49" charset="0"/>
              </a:rPr>
              <a:t>      &lt;</a:t>
            </a:r>
            <a:r>
              <a:rPr lang="en-US" sz="1100" dirty="0" err="1">
                <a:latin typeface="Courier New" panose="02070309020205020404" pitchFamily="49" charset="0"/>
                <a:cs typeface="Courier New" panose="02070309020205020404" pitchFamily="49" charset="0"/>
              </a:rPr>
              <a:t>premis:size</a:t>
            </a:r>
            <a:r>
              <a:rPr lang="en-US" sz="1100" dirty="0">
                <a:latin typeface="Courier New" panose="02070309020205020404" pitchFamily="49" charset="0"/>
                <a:cs typeface="Courier New" panose="02070309020205020404" pitchFamily="49" charset="0"/>
              </a:rPr>
              <a:t>&gt;4859385&lt;/</a:t>
            </a:r>
            <a:r>
              <a:rPr lang="en-US" sz="1100" dirty="0" err="1">
                <a:latin typeface="Courier New" panose="02070309020205020404" pitchFamily="49" charset="0"/>
                <a:cs typeface="Courier New" panose="02070309020205020404" pitchFamily="49" charset="0"/>
              </a:rPr>
              <a:t>premis:size</a:t>
            </a:r>
            <a:r>
              <a:rPr lang="en-US" sz="1100" dirty="0">
                <a:latin typeface="Courier New" panose="02070309020205020404" pitchFamily="49" charset="0"/>
                <a:cs typeface="Courier New" panose="02070309020205020404" pitchFamily="49" charset="0"/>
              </a:rPr>
              <a:t>&gt;</a:t>
            </a:r>
          </a:p>
          <a:p>
            <a:r>
              <a:rPr lang="en-US" sz="1100" dirty="0" smtClean="0">
                <a:latin typeface="Courier New" panose="02070309020205020404" pitchFamily="49" charset="0"/>
                <a:cs typeface="Courier New" panose="02070309020205020404" pitchFamily="49" charset="0"/>
              </a:rPr>
              <a:t>      &lt;</a:t>
            </a:r>
            <a:r>
              <a:rPr lang="en-US" sz="1100" dirty="0" err="1">
                <a:latin typeface="Courier New" panose="02070309020205020404" pitchFamily="49" charset="0"/>
                <a:cs typeface="Courier New" panose="02070309020205020404" pitchFamily="49" charset="0"/>
              </a:rPr>
              <a:t>premis:format</a:t>
            </a:r>
            <a:r>
              <a:rPr lang="en-US" sz="1100" dirty="0">
                <a:latin typeface="Courier New" panose="02070309020205020404" pitchFamily="49" charset="0"/>
                <a:cs typeface="Courier New" panose="02070309020205020404" pitchFamily="49" charset="0"/>
              </a:rPr>
              <a:t>&gt;</a:t>
            </a:r>
          </a:p>
          <a:p>
            <a:r>
              <a:rPr lang="en-US" sz="1100" dirty="0" smtClean="0">
                <a:latin typeface="Courier New" panose="02070309020205020404" pitchFamily="49" charset="0"/>
                <a:cs typeface="Courier New" panose="02070309020205020404" pitchFamily="49" charset="0"/>
              </a:rPr>
              <a:t>        &lt;</a:t>
            </a:r>
            <a:r>
              <a:rPr lang="en-US" sz="1100" dirty="0" err="1">
                <a:latin typeface="Courier New" panose="02070309020205020404" pitchFamily="49" charset="0"/>
                <a:cs typeface="Courier New" panose="02070309020205020404" pitchFamily="49" charset="0"/>
              </a:rPr>
              <a:t>premis:formatDesignation</a:t>
            </a:r>
            <a:r>
              <a:rPr lang="en-US" sz="1100" dirty="0" smtClean="0">
                <a:latin typeface="Courier New" panose="02070309020205020404" pitchFamily="49" charset="0"/>
                <a:cs typeface="Courier New" panose="02070309020205020404" pitchFamily="49" charset="0"/>
              </a:rPr>
              <a:t>&gt;</a:t>
            </a:r>
          </a:p>
          <a:p>
            <a:r>
              <a:rPr lang="en-US" sz="1100" dirty="0">
                <a:latin typeface="Courier New" panose="02070309020205020404" pitchFamily="49" charset="0"/>
                <a:cs typeface="Courier New" panose="02070309020205020404" pitchFamily="49" charset="0"/>
              </a:rPr>
              <a:t> </a:t>
            </a:r>
            <a:r>
              <a:rPr lang="en-US" sz="1100" dirty="0" smtClean="0">
                <a:latin typeface="Courier New" panose="02070309020205020404" pitchFamily="49" charset="0"/>
                <a:cs typeface="Courier New" panose="02070309020205020404" pitchFamily="49" charset="0"/>
              </a:rPr>
              <a:t>         &lt;</a:t>
            </a:r>
            <a:r>
              <a:rPr lang="en-US" sz="1100" dirty="0" err="1">
                <a:latin typeface="Courier New" panose="02070309020205020404" pitchFamily="49" charset="0"/>
                <a:cs typeface="Courier New" panose="02070309020205020404" pitchFamily="49" charset="0"/>
              </a:rPr>
              <a:t>premis:formatName</a:t>
            </a:r>
            <a:r>
              <a:rPr lang="en-US" sz="1100" dirty="0">
                <a:latin typeface="Courier New" panose="02070309020205020404" pitchFamily="49" charset="0"/>
                <a:cs typeface="Courier New" panose="02070309020205020404" pitchFamily="49" charset="0"/>
              </a:rPr>
              <a:t>&gt;WordPerfect for DOS&lt;/</a:t>
            </a:r>
            <a:r>
              <a:rPr lang="en-US" sz="1100" dirty="0" err="1">
                <a:latin typeface="Courier New" panose="02070309020205020404" pitchFamily="49" charset="0"/>
                <a:cs typeface="Courier New" panose="02070309020205020404" pitchFamily="49" charset="0"/>
              </a:rPr>
              <a:t>premis:formatName</a:t>
            </a:r>
            <a:r>
              <a:rPr lang="en-US" sz="1100" dirty="0">
                <a:latin typeface="Courier New" panose="02070309020205020404" pitchFamily="49" charset="0"/>
                <a:cs typeface="Courier New" panose="02070309020205020404" pitchFamily="49" charset="0"/>
              </a:rPr>
              <a:t>&gt;</a:t>
            </a:r>
          </a:p>
          <a:p>
            <a:r>
              <a:rPr lang="en-US" sz="1100" dirty="0" smtClean="0">
                <a:latin typeface="Courier New" panose="02070309020205020404" pitchFamily="49" charset="0"/>
                <a:cs typeface="Courier New" panose="02070309020205020404" pitchFamily="49" charset="0"/>
              </a:rPr>
              <a:t>          &lt;</a:t>
            </a:r>
            <a:r>
              <a:rPr lang="en-US" sz="1100" dirty="0" err="1">
                <a:latin typeface="Courier New" panose="02070309020205020404" pitchFamily="49" charset="0"/>
                <a:cs typeface="Courier New" panose="02070309020205020404" pitchFamily="49" charset="0"/>
              </a:rPr>
              <a:t>premis:formatVersion</a:t>
            </a:r>
            <a:r>
              <a:rPr lang="en-US" sz="1100" dirty="0">
                <a:latin typeface="Courier New" panose="02070309020205020404" pitchFamily="49" charset="0"/>
                <a:cs typeface="Courier New" panose="02070309020205020404" pitchFamily="49" charset="0"/>
              </a:rPr>
              <a:t>&gt;5.1&lt;/</a:t>
            </a:r>
            <a:r>
              <a:rPr lang="en-US" sz="1100" dirty="0" err="1">
                <a:latin typeface="Courier New" panose="02070309020205020404" pitchFamily="49" charset="0"/>
                <a:cs typeface="Courier New" panose="02070309020205020404" pitchFamily="49" charset="0"/>
              </a:rPr>
              <a:t>premis:formatVersion</a:t>
            </a:r>
            <a:r>
              <a:rPr lang="en-US" sz="1100" dirty="0" smtClean="0">
                <a:latin typeface="Courier New" panose="02070309020205020404" pitchFamily="49" charset="0"/>
                <a:cs typeface="Courier New" panose="02070309020205020404" pitchFamily="49" charset="0"/>
              </a:rPr>
              <a:t>&gt;</a:t>
            </a:r>
          </a:p>
          <a:p>
            <a:r>
              <a:rPr lang="en-US" sz="1100" dirty="0">
                <a:latin typeface="Courier New" panose="02070309020205020404" pitchFamily="49" charset="0"/>
                <a:cs typeface="Courier New" panose="02070309020205020404" pitchFamily="49" charset="0"/>
              </a:rPr>
              <a:t> </a:t>
            </a:r>
            <a:r>
              <a:rPr lang="en-US" sz="1100" dirty="0" smtClean="0">
                <a:latin typeface="Courier New" panose="02070309020205020404" pitchFamily="49" charset="0"/>
                <a:cs typeface="Courier New" panose="02070309020205020404" pitchFamily="49" charset="0"/>
              </a:rPr>
              <a:t>       &lt;/</a:t>
            </a:r>
            <a:r>
              <a:rPr lang="en-US" sz="1100" dirty="0" err="1">
                <a:latin typeface="Courier New" panose="02070309020205020404" pitchFamily="49" charset="0"/>
                <a:cs typeface="Courier New" panose="02070309020205020404" pitchFamily="49" charset="0"/>
              </a:rPr>
              <a:t>premis:formatDesignation</a:t>
            </a:r>
            <a:r>
              <a:rPr lang="en-US" sz="1100" dirty="0">
                <a:latin typeface="Courier New" panose="02070309020205020404" pitchFamily="49" charset="0"/>
                <a:cs typeface="Courier New" panose="02070309020205020404" pitchFamily="49" charset="0"/>
              </a:rPr>
              <a:t>&gt;</a:t>
            </a:r>
          </a:p>
          <a:p>
            <a:r>
              <a:rPr lang="en-US" sz="1100" dirty="0" smtClean="0">
                <a:latin typeface="Courier New" panose="02070309020205020404" pitchFamily="49" charset="0"/>
                <a:cs typeface="Courier New" panose="02070309020205020404" pitchFamily="49" charset="0"/>
              </a:rPr>
              <a:t>      &lt;/</a:t>
            </a:r>
            <a:r>
              <a:rPr lang="en-US" sz="1100" dirty="0" err="1">
                <a:latin typeface="Courier New" panose="02070309020205020404" pitchFamily="49" charset="0"/>
                <a:cs typeface="Courier New" panose="02070309020205020404" pitchFamily="49" charset="0"/>
              </a:rPr>
              <a:t>premis:format</a:t>
            </a:r>
            <a:r>
              <a:rPr lang="en-US" sz="1100" dirty="0" smtClean="0">
                <a:latin typeface="Courier New" panose="02070309020205020404" pitchFamily="49" charset="0"/>
                <a:cs typeface="Courier New" panose="02070309020205020404" pitchFamily="49" charset="0"/>
              </a:rPr>
              <a:t>&gt;</a:t>
            </a:r>
          </a:p>
          <a:p>
            <a:r>
              <a:rPr lang="en-US" sz="1100" dirty="0">
                <a:latin typeface="Courier New" panose="02070309020205020404" pitchFamily="49" charset="0"/>
                <a:cs typeface="Courier New" panose="02070309020205020404" pitchFamily="49" charset="0"/>
              </a:rPr>
              <a:t> </a:t>
            </a:r>
            <a:r>
              <a:rPr lang="en-US" sz="1100" dirty="0" smtClean="0">
                <a:latin typeface="Courier New" panose="02070309020205020404" pitchFamily="49" charset="0"/>
                <a:cs typeface="Courier New" panose="02070309020205020404" pitchFamily="49" charset="0"/>
              </a:rPr>
              <a:t>   &lt;/</a:t>
            </a:r>
            <a:r>
              <a:rPr lang="en-US" sz="1100" dirty="0" err="1" smtClean="0">
                <a:latin typeface="Courier New" panose="02070309020205020404" pitchFamily="49" charset="0"/>
                <a:cs typeface="Courier New" panose="02070309020205020404" pitchFamily="49" charset="0"/>
              </a:rPr>
              <a:t>premis:objectCharacteristics</a:t>
            </a:r>
            <a:r>
              <a:rPr lang="en-US" sz="1100" dirty="0" smtClean="0">
                <a:latin typeface="Courier New" panose="02070309020205020404" pitchFamily="49" charset="0"/>
                <a:cs typeface="Courier New" panose="02070309020205020404" pitchFamily="49" charset="0"/>
              </a:rPr>
              <a:t>&gt;</a:t>
            </a:r>
          </a:p>
          <a:p>
            <a:r>
              <a:rPr lang="en-US" sz="1100" dirty="0">
                <a:latin typeface="Courier New" panose="02070309020205020404" pitchFamily="49" charset="0"/>
                <a:cs typeface="Courier New" panose="02070309020205020404" pitchFamily="49" charset="0"/>
              </a:rPr>
              <a:t> </a:t>
            </a:r>
            <a:r>
              <a:rPr lang="en-US" sz="1100" dirty="0" smtClean="0">
                <a:latin typeface="Courier New" panose="02070309020205020404" pitchFamily="49" charset="0"/>
                <a:cs typeface="Courier New" panose="02070309020205020404" pitchFamily="49" charset="0"/>
              </a:rPr>
              <a:t> &lt;/</a:t>
            </a:r>
            <a:r>
              <a:rPr lang="en-US" sz="1100" dirty="0" err="1" smtClean="0">
                <a:latin typeface="Courier New" panose="02070309020205020404" pitchFamily="49" charset="0"/>
                <a:cs typeface="Courier New" panose="02070309020205020404" pitchFamily="49" charset="0"/>
              </a:rPr>
              <a:t>premis:object</a:t>
            </a:r>
            <a:r>
              <a:rPr lang="en-US" sz="1100" dirty="0" smtClean="0">
                <a:latin typeface="Courier New" panose="02070309020205020404" pitchFamily="49" charset="0"/>
                <a:cs typeface="Courier New" panose="02070309020205020404" pitchFamily="49" charset="0"/>
              </a:rPr>
              <a:t>&gt;</a:t>
            </a:r>
          </a:p>
          <a:p>
            <a:r>
              <a:rPr lang="en-US" sz="1100" dirty="0" smtClean="0">
                <a:latin typeface="Courier New" panose="02070309020205020404" pitchFamily="49" charset="0"/>
                <a:cs typeface="Courier New" panose="02070309020205020404" pitchFamily="49" charset="0"/>
              </a:rPr>
              <a:t>&lt;/</a:t>
            </a:r>
            <a:r>
              <a:rPr lang="en-US" sz="1100" dirty="0" err="1" smtClean="0">
                <a:latin typeface="Courier New" panose="02070309020205020404" pitchFamily="49" charset="0"/>
                <a:cs typeface="Courier New" panose="02070309020205020404" pitchFamily="49" charset="0"/>
              </a:rPr>
              <a:t>premis:premis</a:t>
            </a:r>
            <a:r>
              <a:rPr lang="en-US" sz="1100" dirty="0" smtClean="0">
                <a:latin typeface="Courier New" panose="02070309020205020404" pitchFamily="49" charset="0"/>
                <a:cs typeface="Courier New" panose="02070309020205020404" pitchFamily="49" charset="0"/>
              </a:rPr>
              <a:t>&gt;</a:t>
            </a:r>
            <a:endParaRPr lang="en-US" sz="1100" dirty="0">
              <a:latin typeface="Courier New" panose="02070309020205020404" pitchFamily="49" charset="0"/>
              <a:cs typeface="Courier New" panose="02070309020205020404" pitchFamily="49" charset="0"/>
            </a:endParaRPr>
          </a:p>
        </p:txBody>
      </p:sp>
      <p:sp>
        <p:nvSpPr>
          <p:cNvPr id="6" name="TextBox 5"/>
          <p:cNvSpPr txBox="1"/>
          <p:nvPr/>
        </p:nvSpPr>
        <p:spPr>
          <a:xfrm>
            <a:off x="8006080" y="4419600"/>
            <a:ext cx="3596640" cy="369332"/>
          </a:xfrm>
          <a:prstGeom prst="rect">
            <a:avLst/>
          </a:prstGeom>
          <a:noFill/>
        </p:spPr>
        <p:txBody>
          <a:bodyPr wrap="square" rtlCol="0">
            <a:spAutoFit/>
          </a:bodyPr>
          <a:lstStyle/>
          <a:p>
            <a:r>
              <a:rPr lang="en-US" dirty="0" smtClean="0"/>
              <a:t>←</a:t>
            </a:r>
            <a:r>
              <a:rPr lang="en-US" dirty="0" smtClean="0"/>
              <a:t> </a:t>
            </a:r>
            <a:r>
              <a:rPr lang="en-US" dirty="0" smtClean="0"/>
              <a:t>Can extend significant properties</a:t>
            </a:r>
            <a:endParaRPr lang="en-US" dirty="0"/>
          </a:p>
        </p:txBody>
      </p:sp>
      <p:sp>
        <p:nvSpPr>
          <p:cNvPr id="7" name="TextBox 6"/>
          <p:cNvSpPr txBox="1"/>
          <p:nvPr/>
        </p:nvSpPr>
        <p:spPr>
          <a:xfrm>
            <a:off x="8006080" y="5795407"/>
            <a:ext cx="3596640" cy="369332"/>
          </a:xfrm>
          <a:prstGeom prst="rect">
            <a:avLst/>
          </a:prstGeom>
          <a:noFill/>
        </p:spPr>
        <p:txBody>
          <a:bodyPr wrap="square" rtlCol="0">
            <a:spAutoFit/>
          </a:bodyPr>
          <a:lstStyle/>
          <a:p>
            <a:r>
              <a:rPr lang="en-US" dirty="0" smtClean="0"/>
              <a:t>←</a:t>
            </a:r>
            <a:r>
              <a:rPr lang="en-US" dirty="0" smtClean="0"/>
              <a:t> </a:t>
            </a:r>
            <a:r>
              <a:rPr lang="en-US" dirty="0" smtClean="0"/>
              <a:t>Can extend object characteristics</a:t>
            </a:r>
            <a:endParaRPr lang="en-US" dirty="0"/>
          </a:p>
        </p:txBody>
      </p:sp>
    </p:spTree>
    <p:extLst>
      <p:ext uri="{BB962C8B-B14F-4D97-AF65-F5344CB8AC3E}">
        <p14:creationId xmlns:p14="http://schemas.microsoft.com/office/powerpoint/2010/main" val="17684606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CONNJUR-ML Embedded within PREMIS</a:t>
            </a:r>
            <a:endParaRPr lang="en-US" dirty="0"/>
          </a:p>
        </p:txBody>
      </p:sp>
      <p:sp>
        <p:nvSpPr>
          <p:cNvPr id="6" name="TextBox 5"/>
          <p:cNvSpPr txBox="1"/>
          <p:nvPr/>
        </p:nvSpPr>
        <p:spPr>
          <a:xfrm>
            <a:off x="8392317" y="4280778"/>
            <a:ext cx="2915889" cy="707886"/>
          </a:xfrm>
          <a:prstGeom prst="rect">
            <a:avLst/>
          </a:prstGeom>
          <a:noFill/>
        </p:spPr>
        <p:txBody>
          <a:bodyPr wrap="square" rtlCol="0">
            <a:spAutoFit/>
          </a:bodyPr>
          <a:lstStyle/>
          <a:p>
            <a:pPr algn="ctr"/>
            <a:r>
              <a:rPr lang="en-US" sz="4000" b="1" dirty="0" smtClean="0">
                <a:solidFill>
                  <a:schemeClr val="tx2"/>
                </a:solidFill>
              </a:rPr>
              <a:t>AGENT</a:t>
            </a:r>
            <a:endParaRPr lang="en-US" sz="4000" b="1" dirty="0">
              <a:solidFill>
                <a:schemeClr val="tx2"/>
              </a:solidFill>
            </a:endParaRPr>
          </a:p>
        </p:txBody>
      </p:sp>
      <p:pic>
        <p:nvPicPr>
          <p:cNvPr id="7" name="Picture 11" descr="nmr2">
            <a:hlinkClick r:id="rId2" action="ppaction://hlinksldjump"/>
            <a:extLst>
              <a:ext uri="{FF2B5EF4-FFF2-40B4-BE49-F238E27FC236}">
                <a16:creationId xmlns="" xmlns:a16="http://schemas.microsoft.com/office/drawing/2014/main" id="{DAF2DBB6-0AF1-4BA6-A7B7-D1589A47B8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8614900" y="2873977"/>
            <a:ext cx="865633" cy="1332519"/>
          </a:xfrm>
          <a:prstGeom prst="rect">
            <a:avLst/>
          </a:prstGeo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9" name="Rectangle 28">
            <a:hlinkClick r:id="rId2" action="ppaction://hlinksldjump"/>
          </p:cNvPr>
          <p:cNvSpPr/>
          <p:nvPr/>
        </p:nvSpPr>
        <p:spPr>
          <a:xfrm>
            <a:off x="4892667" y="2041268"/>
            <a:ext cx="2845444" cy="2971872"/>
          </a:xfrm>
          <a:prstGeom prst="rect">
            <a:avLst/>
          </a:prstGeom>
          <a:noFill/>
          <a:ln>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p:txBody>
      </p:sp>
      <p:sp>
        <p:nvSpPr>
          <p:cNvPr id="30" name="TextBox 29"/>
          <p:cNvSpPr txBox="1"/>
          <p:nvPr/>
        </p:nvSpPr>
        <p:spPr>
          <a:xfrm>
            <a:off x="4691362" y="4215532"/>
            <a:ext cx="2915889" cy="707886"/>
          </a:xfrm>
          <a:prstGeom prst="rect">
            <a:avLst/>
          </a:prstGeom>
          <a:noFill/>
        </p:spPr>
        <p:txBody>
          <a:bodyPr wrap="square" rtlCol="0">
            <a:spAutoFit/>
          </a:bodyPr>
          <a:lstStyle/>
          <a:p>
            <a:pPr algn="ctr"/>
            <a:r>
              <a:rPr lang="en-US" sz="4000" b="1" dirty="0" smtClean="0">
                <a:solidFill>
                  <a:schemeClr val="tx2"/>
                </a:solidFill>
              </a:rPr>
              <a:t>EVENT</a:t>
            </a:r>
            <a:endParaRPr lang="en-US" sz="4000" b="1" dirty="0">
              <a:solidFill>
                <a:schemeClr val="tx2"/>
              </a:solidFill>
            </a:endParaRPr>
          </a:p>
        </p:txBody>
      </p:sp>
      <p:pic>
        <p:nvPicPr>
          <p:cNvPr id="31" name="Picture 30">
            <a:hlinkClick r:id="rId2"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8804" y="3186304"/>
            <a:ext cx="1581965" cy="939507"/>
          </a:xfrm>
          <a:prstGeom prst="rect">
            <a:avLst/>
          </a:prstGeom>
        </p:spPr>
      </p:pic>
      <p:sp>
        <p:nvSpPr>
          <p:cNvPr id="34" name="Rectangle 33">
            <a:hlinkClick r:id="rId2" action="ppaction://hlinksldjump"/>
          </p:cNvPr>
          <p:cNvSpPr/>
          <p:nvPr/>
        </p:nvSpPr>
        <p:spPr>
          <a:xfrm>
            <a:off x="8392003" y="2041268"/>
            <a:ext cx="2845444" cy="2971872"/>
          </a:xfrm>
          <a:prstGeom prst="rect">
            <a:avLst/>
          </a:prstGeom>
          <a:noFill/>
          <a:ln>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p:txBody>
      </p:sp>
      <p:sp>
        <p:nvSpPr>
          <p:cNvPr id="35" name="Rectangle 34">
            <a:hlinkClick r:id="rId2" action="ppaction://hlinksldjump"/>
          </p:cNvPr>
          <p:cNvSpPr/>
          <p:nvPr/>
        </p:nvSpPr>
        <p:spPr>
          <a:xfrm>
            <a:off x="1192026" y="2054300"/>
            <a:ext cx="2845444" cy="2971872"/>
          </a:xfrm>
          <a:prstGeom prst="rect">
            <a:avLst/>
          </a:prstGeom>
          <a:noFill/>
          <a:ln>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p:txBody>
      </p:sp>
      <p:sp>
        <p:nvSpPr>
          <p:cNvPr id="36" name="TextBox 35"/>
          <p:cNvSpPr txBox="1"/>
          <p:nvPr/>
        </p:nvSpPr>
        <p:spPr>
          <a:xfrm>
            <a:off x="1156803" y="4215532"/>
            <a:ext cx="2915889" cy="707886"/>
          </a:xfrm>
          <a:prstGeom prst="rect">
            <a:avLst/>
          </a:prstGeom>
          <a:noFill/>
        </p:spPr>
        <p:txBody>
          <a:bodyPr wrap="square" rtlCol="0">
            <a:spAutoFit/>
          </a:bodyPr>
          <a:lstStyle/>
          <a:p>
            <a:pPr algn="ctr"/>
            <a:r>
              <a:rPr lang="en-US" sz="4000" b="1" dirty="0" smtClean="0">
                <a:solidFill>
                  <a:schemeClr val="tx2"/>
                </a:solidFill>
              </a:rPr>
              <a:t>OBJECT</a:t>
            </a:r>
            <a:endParaRPr lang="en-US" sz="4000" b="1" dirty="0">
              <a:solidFill>
                <a:schemeClr val="tx2"/>
              </a:solidFill>
            </a:endParaRPr>
          </a:p>
        </p:txBody>
      </p:sp>
      <p:sp>
        <p:nvSpPr>
          <p:cNvPr id="3" name="TextBox 2"/>
          <p:cNvSpPr txBox="1"/>
          <p:nvPr/>
        </p:nvSpPr>
        <p:spPr>
          <a:xfrm>
            <a:off x="8614900" y="2228850"/>
            <a:ext cx="2300750" cy="461665"/>
          </a:xfrm>
          <a:prstGeom prst="rect">
            <a:avLst/>
          </a:prstGeom>
          <a:noFill/>
        </p:spPr>
        <p:txBody>
          <a:bodyPr wrap="square" rtlCol="0">
            <a:spAutoFit/>
          </a:bodyPr>
          <a:lstStyle/>
          <a:p>
            <a:r>
              <a:rPr lang="en-US" sz="2400" dirty="0" smtClean="0"/>
              <a:t>Instrumentation</a:t>
            </a:r>
            <a:endParaRPr lang="en-US" sz="2400" dirty="0"/>
          </a:p>
        </p:txBody>
      </p:sp>
      <p:sp>
        <p:nvSpPr>
          <p:cNvPr id="37" name="TextBox 36"/>
          <p:cNvSpPr txBox="1"/>
          <p:nvPr/>
        </p:nvSpPr>
        <p:spPr>
          <a:xfrm>
            <a:off x="5309489" y="2257425"/>
            <a:ext cx="2297761" cy="461665"/>
          </a:xfrm>
          <a:prstGeom prst="rect">
            <a:avLst/>
          </a:prstGeom>
          <a:noFill/>
        </p:spPr>
        <p:txBody>
          <a:bodyPr wrap="square" rtlCol="0">
            <a:spAutoFit/>
          </a:bodyPr>
          <a:lstStyle/>
          <a:p>
            <a:r>
              <a:rPr lang="en-US" sz="2400" dirty="0" smtClean="0"/>
              <a:t>Processing Task</a:t>
            </a:r>
            <a:endParaRPr lang="en-US" sz="2400" dirty="0"/>
          </a:p>
        </p:txBody>
      </p:sp>
      <p:sp>
        <p:nvSpPr>
          <p:cNvPr id="38" name="TextBox 37"/>
          <p:cNvSpPr txBox="1"/>
          <p:nvPr/>
        </p:nvSpPr>
        <p:spPr>
          <a:xfrm>
            <a:off x="1713191" y="2265167"/>
            <a:ext cx="1980710" cy="461665"/>
          </a:xfrm>
          <a:prstGeom prst="rect">
            <a:avLst/>
          </a:prstGeom>
          <a:noFill/>
        </p:spPr>
        <p:txBody>
          <a:bodyPr wrap="square" rtlCol="0">
            <a:spAutoFit/>
          </a:bodyPr>
          <a:lstStyle/>
          <a:p>
            <a:r>
              <a:rPr lang="en-US" sz="2400" dirty="0" smtClean="0"/>
              <a:t>Dataset</a:t>
            </a:r>
            <a:endParaRPr lang="en-US" sz="2400" dirty="0"/>
          </a:p>
        </p:txBody>
      </p:sp>
      <p:sp>
        <p:nvSpPr>
          <p:cNvPr id="39" name="Flowchart: Multidocument 38"/>
          <p:cNvSpPr/>
          <p:nvPr/>
        </p:nvSpPr>
        <p:spPr>
          <a:xfrm>
            <a:off x="1520190" y="2873977"/>
            <a:ext cx="1245870" cy="1251834"/>
          </a:xfrm>
          <a:prstGeom prst="flowChartMultidocument">
            <a:avLst/>
          </a:prstGeom>
          <a:solidFill>
            <a:schemeClr val="accent5">
              <a:lumMod val="40000"/>
              <a:lumOff val="6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2967365" y="2873977"/>
            <a:ext cx="868798" cy="923330"/>
          </a:xfrm>
          <a:prstGeom prst="rect">
            <a:avLst/>
          </a:prstGeom>
          <a:noFill/>
        </p:spPr>
        <p:txBody>
          <a:bodyPr wrap="square" rtlCol="0">
            <a:spAutoFit/>
          </a:bodyPr>
          <a:lstStyle/>
          <a:p>
            <a:r>
              <a:rPr lang="en-US" dirty="0" smtClean="0"/>
              <a:t>Axes</a:t>
            </a:r>
          </a:p>
          <a:p>
            <a:r>
              <a:rPr lang="en-US" dirty="0" smtClean="0"/>
              <a:t>Units</a:t>
            </a:r>
          </a:p>
          <a:p>
            <a:r>
              <a:rPr lang="en-US" dirty="0" smtClean="0"/>
              <a:t>Layout</a:t>
            </a:r>
          </a:p>
        </p:txBody>
      </p:sp>
      <p:sp>
        <p:nvSpPr>
          <p:cNvPr id="41" name="TextBox 40"/>
          <p:cNvSpPr txBox="1"/>
          <p:nvPr/>
        </p:nvSpPr>
        <p:spPr>
          <a:xfrm>
            <a:off x="6690769" y="2941622"/>
            <a:ext cx="1062156" cy="646331"/>
          </a:xfrm>
          <a:prstGeom prst="rect">
            <a:avLst/>
          </a:prstGeom>
          <a:noFill/>
        </p:spPr>
        <p:txBody>
          <a:bodyPr wrap="square" rtlCol="0">
            <a:spAutoFit/>
          </a:bodyPr>
          <a:lstStyle/>
          <a:p>
            <a:r>
              <a:rPr lang="en-US" dirty="0" smtClean="0"/>
              <a:t>Method</a:t>
            </a:r>
          </a:p>
          <a:p>
            <a:r>
              <a:rPr lang="en-US" dirty="0" err="1" smtClean="0"/>
              <a:t>Parms</a:t>
            </a:r>
            <a:endParaRPr lang="en-US" dirty="0" smtClean="0"/>
          </a:p>
        </p:txBody>
      </p:sp>
      <p:sp>
        <p:nvSpPr>
          <p:cNvPr id="42" name="TextBox 41"/>
          <p:cNvSpPr txBox="1"/>
          <p:nvPr/>
        </p:nvSpPr>
        <p:spPr>
          <a:xfrm>
            <a:off x="9703430" y="2925482"/>
            <a:ext cx="1430413" cy="1200329"/>
          </a:xfrm>
          <a:prstGeom prst="rect">
            <a:avLst/>
          </a:prstGeom>
          <a:noFill/>
        </p:spPr>
        <p:txBody>
          <a:bodyPr wrap="square" rtlCol="0">
            <a:spAutoFit/>
          </a:bodyPr>
          <a:lstStyle/>
          <a:p>
            <a:r>
              <a:rPr lang="en-US" dirty="0" smtClean="0"/>
              <a:t>Field Strength</a:t>
            </a:r>
          </a:p>
          <a:p>
            <a:r>
              <a:rPr lang="en-US" dirty="0" smtClean="0"/>
              <a:t>Hardware</a:t>
            </a:r>
          </a:p>
          <a:p>
            <a:r>
              <a:rPr lang="en-US" dirty="0" smtClean="0"/>
              <a:t>Software</a:t>
            </a:r>
          </a:p>
        </p:txBody>
      </p:sp>
    </p:spTree>
    <p:extLst>
      <p:ext uri="{BB962C8B-B14F-4D97-AF65-F5344CB8AC3E}">
        <p14:creationId xmlns:p14="http://schemas.microsoft.com/office/powerpoint/2010/main" val="35612721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8232328" y="1785881"/>
            <a:ext cx="3830066" cy="4783324"/>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86"/>
          </a:p>
        </p:txBody>
      </p:sp>
      <p:sp>
        <p:nvSpPr>
          <p:cNvPr id="12" name="Rectangle 11"/>
          <p:cNvSpPr/>
          <p:nvPr/>
        </p:nvSpPr>
        <p:spPr>
          <a:xfrm>
            <a:off x="8232328" y="2788009"/>
            <a:ext cx="3830066" cy="1784098"/>
          </a:xfrm>
          <a:prstGeom prst="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86"/>
          </a:p>
        </p:txBody>
      </p:sp>
      <p:sp>
        <p:nvSpPr>
          <p:cNvPr id="11" name="Rectangle 10"/>
          <p:cNvSpPr/>
          <p:nvPr/>
        </p:nvSpPr>
        <p:spPr>
          <a:xfrm>
            <a:off x="4243893" y="1794023"/>
            <a:ext cx="3830066" cy="4783324"/>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86"/>
          </a:p>
        </p:txBody>
      </p:sp>
      <p:sp>
        <p:nvSpPr>
          <p:cNvPr id="25" name="Rectangle 24"/>
          <p:cNvSpPr/>
          <p:nvPr/>
        </p:nvSpPr>
        <p:spPr>
          <a:xfrm>
            <a:off x="4243893" y="5616334"/>
            <a:ext cx="3830066" cy="505066"/>
          </a:xfrm>
          <a:prstGeom prst="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86"/>
          </a:p>
        </p:txBody>
      </p:sp>
      <p:sp>
        <p:nvSpPr>
          <p:cNvPr id="13" name="Rectangle 12"/>
          <p:cNvSpPr/>
          <p:nvPr/>
        </p:nvSpPr>
        <p:spPr>
          <a:xfrm>
            <a:off x="4243893" y="2888517"/>
            <a:ext cx="3830066" cy="369033"/>
          </a:xfrm>
          <a:prstGeom prst="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86"/>
          </a:p>
        </p:txBody>
      </p:sp>
      <p:sp>
        <p:nvSpPr>
          <p:cNvPr id="6" name="Rectangle 5"/>
          <p:cNvSpPr/>
          <p:nvPr/>
        </p:nvSpPr>
        <p:spPr>
          <a:xfrm>
            <a:off x="214818" y="1794023"/>
            <a:ext cx="3830066" cy="4783324"/>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86"/>
          </a:p>
        </p:txBody>
      </p:sp>
      <p:sp>
        <p:nvSpPr>
          <p:cNvPr id="7" name="Rectangle 6"/>
          <p:cNvSpPr/>
          <p:nvPr/>
        </p:nvSpPr>
        <p:spPr>
          <a:xfrm>
            <a:off x="214818" y="2888517"/>
            <a:ext cx="3830066" cy="3353533"/>
          </a:xfrm>
          <a:prstGeom prst="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86"/>
          </a:p>
        </p:txBody>
      </p:sp>
      <p:sp>
        <p:nvSpPr>
          <p:cNvPr id="9" name="Content Placeholder 9"/>
          <p:cNvSpPr txBox="1">
            <a:spLocks/>
          </p:cNvSpPr>
          <p:nvPr/>
        </p:nvSpPr>
        <p:spPr>
          <a:xfrm>
            <a:off x="214817" y="1794023"/>
            <a:ext cx="3988435" cy="4783324"/>
          </a:xfrm>
          <a:prstGeom prst="rect">
            <a:avLst/>
          </a:prstGeom>
          <a:noFill/>
          <a:ln>
            <a:solidFill>
              <a:srgbClr val="063369"/>
            </a:solidFill>
          </a:ln>
        </p:spPr>
        <p:txBody>
          <a:bodyPr/>
          <a:lstStyle>
            <a:lvl1pPr marL="1254225" indent="-1254225" algn="l" defTabSz="1672300" rtl="0" eaLnBrk="1" latinLnBrk="0" hangingPunct="1">
              <a:spcBef>
                <a:spcPct val="20000"/>
              </a:spcBef>
              <a:buFont typeface="Arial"/>
              <a:buChar char="•"/>
              <a:defRPr sz="11700" kern="1200">
                <a:solidFill>
                  <a:schemeClr val="tx1"/>
                </a:solidFill>
                <a:latin typeface="+mn-lt"/>
                <a:ea typeface="+mn-ea"/>
                <a:cs typeface="+mn-cs"/>
              </a:defRPr>
            </a:lvl1pPr>
            <a:lvl2pPr marL="2717488" indent="-1045188" algn="l" defTabSz="1672300" rtl="0" eaLnBrk="1" latinLnBrk="0" hangingPunct="1">
              <a:spcBef>
                <a:spcPct val="20000"/>
              </a:spcBef>
              <a:buFont typeface="Arial"/>
              <a:buChar char="–"/>
              <a:defRPr sz="10200" kern="1200">
                <a:solidFill>
                  <a:schemeClr val="tx1"/>
                </a:solidFill>
                <a:latin typeface="+mn-lt"/>
                <a:ea typeface="+mn-ea"/>
                <a:cs typeface="+mn-cs"/>
              </a:defRPr>
            </a:lvl2pPr>
            <a:lvl3pPr marL="4180751" indent="-836150" algn="l" defTabSz="1672300" rtl="0" eaLnBrk="1" latinLnBrk="0" hangingPunct="1">
              <a:spcBef>
                <a:spcPct val="20000"/>
              </a:spcBef>
              <a:buFont typeface="Arial"/>
              <a:buChar char="•"/>
              <a:defRPr sz="8800" kern="1200">
                <a:solidFill>
                  <a:schemeClr val="tx1"/>
                </a:solidFill>
                <a:latin typeface="+mn-lt"/>
                <a:ea typeface="+mn-ea"/>
                <a:cs typeface="+mn-cs"/>
              </a:defRPr>
            </a:lvl3pPr>
            <a:lvl4pPr marL="5853052" indent="-836150" algn="l" defTabSz="1672300" rtl="0" eaLnBrk="1" latinLnBrk="0" hangingPunct="1">
              <a:spcBef>
                <a:spcPct val="20000"/>
              </a:spcBef>
              <a:buFont typeface="Arial"/>
              <a:buChar char="–"/>
              <a:defRPr sz="7300" kern="1200">
                <a:solidFill>
                  <a:schemeClr val="tx1"/>
                </a:solidFill>
                <a:latin typeface="+mn-lt"/>
                <a:ea typeface="+mn-ea"/>
                <a:cs typeface="+mn-cs"/>
              </a:defRPr>
            </a:lvl4pPr>
            <a:lvl5pPr marL="7525352" indent="-836150" algn="l" defTabSz="1672300" rtl="0" eaLnBrk="1" latinLnBrk="0" hangingPunct="1">
              <a:spcBef>
                <a:spcPct val="20000"/>
              </a:spcBef>
              <a:buFont typeface="Arial"/>
              <a:buChar char="»"/>
              <a:defRPr sz="7300" kern="1200">
                <a:solidFill>
                  <a:schemeClr val="tx1"/>
                </a:solidFill>
                <a:latin typeface="+mn-lt"/>
                <a:ea typeface="+mn-ea"/>
                <a:cs typeface="+mn-cs"/>
              </a:defRPr>
            </a:lvl5pPr>
            <a:lvl6pPr marL="9197652" indent="-836150" algn="l" defTabSz="1672300" rtl="0" eaLnBrk="1" latinLnBrk="0" hangingPunct="1">
              <a:spcBef>
                <a:spcPct val="20000"/>
              </a:spcBef>
              <a:buFont typeface="Arial"/>
              <a:buChar char="•"/>
              <a:defRPr sz="7300" kern="1200">
                <a:solidFill>
                  <a:schemeClr val="tx1"/>
                </a:solidFill>
                <a:latin typeface="+mn-lt"/>
                <a:ea typeface="+mn-ea"/>
                <a:cs typeface="+mn-cs"/>
              </a:defRPr>
            </a:lvl6pPr>
            <a:lvl7pPr marL="10869953" indent="-836150" algn="l" defTabSz="1672300" rtl="0" eaLnBrk="1" latinLnBrk="0" hangingPunct="1">
              <a:spcBef>
                <a:spcPct val="20000"/>
              </a:spcBef>
              <a:buFont typeface="Arial"/>
              <a:buChar char="•"/>
              <a:defRPr sz="7300" kern="1200">
                <a:solidFill>
                  <a:schemeClr val="tx1"/>
                </a:solidFill>
                <a:latin typeface="+mn-lt"/>
                <a:ea typeface="+mn-ea"/>
                <a:cs typeface="+mn-cs"/>
              </a:defRPr>
            </a:lvl7pPr>
            <a:lvl8pPr marL="12542253" indent="-836150" algn="l" defTabSz="1672300" rtl="0" eaLnBrk="1" latinLnBrk="0" hangingPunct="1">
              <a:spcBef>
                <a:spcPct val="20000"/>
              </a:spcBef>
              <a:buFont typeface="Arial"/>
              <a:buChar char="•"/>
              <a:defRPr sz="7300" kern="1200">
                <a:solidFill>
                  <a:schemeClr val="tx1"/>
                </a:solidFill>
                <a:latin typeface="+mn-lt"/>
                <a:ea typeface="+mn-ea"/>
                <a:cs typeface="+mn-cs"/>
              </a:defRPr>
            </a:lvl8pPr>
            <a:lvl9pPr marL="14214554" indent="-836150" algn="l" defTabSz="1672300" rtl="0" eaLnBrk="1" latinLnBrk="0" hangingPunct="1">
              <a:spcBef>
                <a:spcPct val="20000"/>
              </a:spcBef>
              <a:buFont typeface="Arial"/>
              <a:buChar char="•"/>
              <a:defRPr sz="7300" kern="1200">
                <a:solidFill>
                  <a:schemeClr val="tx1"/>
                </a:solidFill>
                <a:latin typeface="+mn-lt"/>
                <a:ea typeface="+mn-ea"/>
                <a:cs typeface="+mn-cs"/>
              </a:defRPr>
            </a:lvl9pPr>
          </a:lstStyle>
          <a:p>
            <a:pPr marL="0" indent="0">
              <a:buNone/>
            </a:pPr>
            <a:r>
              <a:rPr lang="en-US" sz="651" dirty="0">
                <a:solidFill>
                  <a:schemeClr val="tx2"/>
                </a:solidFill>
                <a:latin typeface="Courier New" panose="02070309020205020404" pitchFamily="49" charset="0"/>
                <a:cs typeface="Courier New" panose="02070309020205020404" pitchFamily="49" charset="0"/>
              </a:rPr>
              <a:t>&lt;</a:t>
            </a:r>
            <a:r>
              <a:rPr lang="en-US" sz="651" dirty="0" err="1">
                <a:solidFill>
                  <a:schemeClr val="tx2"/>
                </a:solidFill>
                <a:latin typeface="Courier New" panose="02070309020205020404" pitchFamily="49" charset="0"/>
                <a:cs typeface="Courier New" panose="02070309020205020404" pitchFamily="49" charset="0"/>
              </a:rPr>
              <a:t>premis:object</a:t>
            </a:r>
            <a:r>
              <a:rPr lang="en-US" sz="651" dirty="0">
                <a:solidFill>
                  <a:schemeClr val="tx2"/>
                </a:solidFill>
                <a:latin typeface="Courier New" panose="02070309020205020404" pitchFamily="49" charset="0"/>
                <a:cs typeface="Courier New" panose="02070309020205020404" pitchFamily="49" charset="0"/>
              </a:rPr>
              <a:t> </a:t>
            </a:r>
            <a:r>
              <a:rPr lang="en-US" sz="651" dirty="0" err="1">
                <a:latin typeface="Courier New" panose="02070309020205020404" pitchFamily="49" charset="0"/>
                <a:cs typeface="Courier New" panose="02070309020205020404" pitchFamily="49" charset="0"/>
              </a:rPr>
              <a:t>xsi:type</a:t>
            </a:r>
            <a:r>
              <a:rPr lang="en-US" sz="651" dirty="0">
                <a:latin typeface="Courier New" panose="02070309020205020404" pitchFamily="49" charset="0"/>
                <a:cs typeface="Courier New" panose="02070309020205020404" pitchFamily="49" charset="0"/>
              </a:rPr>
              <a:t>=</a:t>
            </a:r>
            <a:r>
              <a:rPr lang="en-US" sz="651" dirty="0">
                <a:solidFill>
                  <a:schemeClr val="tx2"/>
                </a:solidFill>
                <a:latin typeface="Courier New" panose="02070309020205020404" pitchFamily="49" charset="0"/>
                <a:cs typeface="Courier New" panose="02070309020205020404" pitchFamily="49" charset="0"/>
              </a:rPr>
              <a:t>"</a:t>
            </a:r>
            <a:r>
              <a:rPr lang="en-US" sz="651" dirty="0" err="1">
                <a:latin typeface="Courier New" panose="02070309020205020404" pitchFamily="49" charset="0"/>
                <a:cs typeface="Courier New" panose="02070309020205020404" pitchFamily="49" charset="0"/>
              </a:rPr>
              <a:t>premis:representation</a:t>
            </a:r>
            <a:r>
              <a:rPr lang="en-US" sz="651" dirty="0">
                <a:solidFill>
                  <a:schemeClr val="tx2"/>
                </a:solidFill>
                <a:latin typeface="Courier New" panose="02070309020205020404" pitchFamily="49" charset="0"/>
                <a:cs typeface="Courier New" panose="02070309020205020404" pitchFamily="49" charset="0"/>
              </a:rPr>
              <a:t>"&gt;</a:t>
            </a:r>
          </a:p>
          <a:p>
            <a:pPr marL="0" indent="0">
              <a:buNone/>
            </a:pPr>
            <a:r>
              <a:rPr lang="en-US" sz="651" dirty="0">
                <a:solidFill>
                  <a:schemeClr val="tx2"/>
                </a:solidFill>
                <a:latin typeface="Courier New" panose="02070309020205020404" pitchFamily="49" charset="0"/>
                <a:cs typeface="Courier New" panose="02070309020205020404" pitchFamily="49" charset="0"/>
              </a:rPr>
              <a:t> &lt;</a:t>
            </a:r>
            <a:r>
              <a:rPr lang="en-US" sz="651" dirty="0" err="1">
                <a:solidFill>
                  <a:schemeClr val="tx2"/>
                </a:solidFill>
                <a:latin typeface="Courier New" panose="02070309020205020404" pitchFamily="49" charset="0"/>
                <a:cs typeface="Courier New" panose="02070309020205020404" pitchFamily="49" charset="0"/>
              </a:rPr>
              <a:t>premis:objectIdentifier</a:t>
            </a:r>
            <a:r>
              <a:rPr lang="en-US" sz="651" dirty="0">
                <a:solidFill>
                  <a:schemeClr val="tx2"/>
                </a:solidFill>
                <a:latin typeface="Courier New" panose="02070309020205020404" pitchFamily="49" charset="0"/>
                <a:cs typeface="Courier New" panose="02070309020205020404" pitchFamily="49" charset="0"/>
              </a:rPr>
              <a:t>&gt;</a:t>
            </a:r>
          </a:p>
          <a:p>
            <a:pPr marL="0" indent="0">
              <a:buNone/>
            </a:pPr>
            <a:r>
              <a:rPr lang="en-US" sz="651" dirty="0">
                <a:solidFill>
                  <a:schemeClr val="tx2"/>
                </a:solidFill>
                <a:latin typeface="Courier New" panose="02070309020205020404" pitchFamily="49" charset="0"/>
                <a:cs typeface="Courier New" panose="02070309020205020404" pitchFamily="49" charset="0"/>
              </a:rPr>
              <a:t>  &lt;</a:t>
            </a:r>
            <a:r>
              <a:rPr lang="en-US" sz="651" dirty="0" err="1">
                <a:solidFill>
                  <a:schemeClr val="tx2"/>
                </a:solidFill>
                <a:latin typeface="Courier New" panose="02070309020205020404" pitchFamily="49" charset="0"/>
                <a:cs typeface="Courier New" panose="02070309020205020404" pitchFamily="49" charset="0"/>
              </a:rPr>
              <a:t>premis:objectIdentifierType</a:t>
            </a:r>
            <a:r>
              <a:rPr lang="en-US" sz="651" dirty="0">
                <a:solidFill>
                  <a:schemeClr val="tx2"/>
                </a:solidFill>
                <a:latin typeface="Courier New" panose="02070309020205020404" pitchFamily="49" charset="0"/>
                <a:cs typeface="Courier New" panose="02070309020205020404" pitchFamily="49" charset="0"/>
              </a:rPr>
              <a:t>&gt;</a:t>
            </a:r>
            <a:r>
              <a:rPr lang="en-US" sz="651" dirty="0">
                <a:latin typeface="Courier New" panose="02070309020205020404" pitchFamily="49" charset="0"/>
                <a:cs typeface="Courier New" panose="02070309020205020404" pitchFamily="49" charset="0"/>
              </a:rPr>
              <a:t>local</a:t>
            </a:r>
            <a:r>
              <a:rPr lang="en-US" sz="651" dirty="0">
                <a:solidFill>
                  <a:schemeClr val="tx2"/>
                </a:solidFill>
                <a:latin typeface="Courier New" panose="02070309020205020404" pitchFamily="49" charset="0"/>
                <a:cs typeface="Courier New" panose="02070309020205020404" pitchFamily="49" charset="0"/>
              </a:rPr>
              <a:t>&lt;/</a:t>
            </a:r>
            <a:r>
              <a:rPr lang="en-US" sz="651" dirty="0" err="1">
                <a:solidFill>
                  <a:schemeClr val="tx2"/>
                </a:solidFill>
                <a:latin typeface="Courier New" panose="02070309020205020404" pitchFamily="49" charset="0"/>
                <a:cs typeface="Courier New" panose="02070309020205020404" pitchFamily="49" charset="0"/>
              </a:rPr>
              <a:t>premis:objectIdentifierType</a:t>
            </a:r>
            <a:r>
              <a:rPr lang="en-US" sz="651" dirty="0">
                <a:solidFill>
                  <a:schemeClr val="tx2"/>
                </a:solidFill>
                <a:latin typeface="Courier New" panose="02070309020205020404" pitchFamily="49" charset="0"/>
                <a:cs typeface="Courier New" panose="02070309020205020404" pitchFamily="49" charset="0"/>
              </a:rPr>
              <a:t>&gt;</a:t>
            </a:r>
          </a:p>
          <a:p>
            <a:pPr marL="0" indent="0">
              <a:buNone/>
            </a:pPr>
            <a:r>
              <a:rPr lang="en-US" sz="651" dirty="0">
                <a:solidFill>
                  <a:schemeClr val="tx2"/>
                </a:solidFill>
                <a:latin typeface="Courier New" panose="02070309020205020404" pitchFamily="49" charset="0"/>
                <a:cs typeface="Courier New" panose="02070309020205020404" pitchFamily="49" charset="0"/>
              </a:rPr>
              <a:t>  </a:t>
            </a:r>
            <a:r>
              <a:rPr lang="en-US" sz="586" dirty="0">
                <a:solidFill>
                  <a:schemeClr val="tx2"/>
                </a:solidFill>
                <a:latin typeface="Courier New" panose="02070309020205020404" pitchFamily="49" charset="0"/>
                <a:cs typeface="Courier New" panose="02070309020205020404" pitchFamily="49" charset="0"/>
              </a:rPr>
              <a:t>&lt;</a:t>
            </a:r>
            <a:r>
              <a:rPr lang="en-US" sz="586" dirty="0" err="1">
                <a:latin typeface="Courier New" panose="02070309020205020404" pitchFamily="49" charset="0"/>
                <a:cs typeface="Courier New" panose="02070309020205020404" pitchFamily="49" charset="0"/>
              </a:rPr>
              <a:t>premis:objectIdentifierValue</a:t>
            </a:r>
            <a:r>
              <a:rPr lang="en-US" sz="586" dirty="0">
                <a:latin typeface="Courier New" panose="02070309020205020404" pitchFamily="49" charset="0"/>
                <a:cs typeface="Courier New" panose="02070309020205020404" pitchFamily="49" charset="0"/>
              </a:rPr>
              <a:t>&gt;</a:t>
            </a:r>
            <a:r>
              <a:rPr lang="en-US" sz="651" dirty="0">
                <a:latin typeface="Courier New" panose="02070309020205020404" pitchFamily="49" charset="0"/>
                <a:cs typeface="Courier New" panose="02070309020205020404" pitchFamily="49" charset="0"/>
              </a:rPr>
              <a:t>13C,15N HSQC_000</a:t>
            </a:r>
            <a:r>
              <a:rPr lang="en-US" sz="586" dirty="0">
                <a:solidFill>
                  <a:schemeClr val="tx2"/>
                </a:solidFill>
                <a:latin typeface="Courier New" panose="02070309020205020404" pitchFamily="49" charset="0"/>
                <a:cs typeface="Courier New" panose="02070309020205020404" pitchFamily="49" charset="0"/>
              </a:rPr>
              <a:t>&lt;/</a:t>
            </a:r>
            <a:r>
              <a:rPr lang="en-US" sz="586" dirty="0" err="1">
                <a:solidFill>
                  <a:schemeClr val="tx2"/>
                </a:solidFill>
                <a:latin typeface="Courier New" panose="02070309020205020404" pitchFamily="49" charset="0"/>
                <a:cs typeface="Courier New" panose="02070309020205020404" pitchFamily="49" charset="0"/>
              </a:rPr>
              <a:t>premis:objectIdentifierValue</a:t>
            </a:r>
            <a:r>
              <a:rPr lang="en-US" sz="586" dirty="0">
                <a:solidFill>
                  <a:schemeClr val="tx2"/>
                </a:solidFill>
                <a:latin typeface="Courier New" panose="02070309020205020404" pitchFamily="49" charset="0"/>
                <a:cs typeface="Courier New" panose="02070309020205020404" pitchFamily="49" charset="0"/>
              </a:rPr>
              <a:t>&gt;</a:t>
            </a:r>
          </a:p>
          <a:p>
            <a:pPr marL="0" indent="0">
              <a:buNone/>
            </a:pPr>
            <a:r>
              <a:rPr lang="en-US" sz="651" dirty="0">
                <a:solidFill>
                  <a:schemeClr val="tx2"/>
                </a:solidFill>
                <a:latin typeface="Courier New" panose="02070309020205020404" pitchFamily="49" charset="0"/>
                <a:cs typeface="Courier New" panose="02070309020205020404" pitchFamily="49" charset="0"/>
              </a:rPr>
              <a:t> &lt;/</a:t>
            </a:r>
            <a:r>
              <a:rPr lang="en-US" sz="651" dirty="0" err="1">
                <a:solidFill>
                  <a:schemeClr val="tx2"/>
                </a:solidFill>
                <a:latin typeface="Courier New" panose="02070309020205020404" pitchFamily="49" charset="0"/>
                <a:cs typeface="Courier New" panose="02070309020205020404" pitchFamily="49" charset="0"/>
              </a:rPr>
              <a:t>premis:objectIdentifier</a:t>
            </a:r>
            <a:r>
              <a:rPr lang="en-US" sz="651" dirty="0">
                <a:solidFill>
                  <a:schemeClr val="tx2"/>
                </a:solidFill>
                <a:latin typeface="Courier New" panose="02070309020205020404" pitchFamily="49" charset="0"/>
                <a:cs typeface="Courier New" panose="02070309020205020404" pitchFamily="49" charset="0"/>
              </a:rPr>
              <a:t>&gt;</a:t>
            </a:r>
          </a:p>
          <a:p>
            <a:pPr marL="0" indent="0">
              <a:buNone/>
            </a:pPr>
            <a:r>
              <a:rPr lang="en-US" sz="651" dirty="0">
                <a:solidFill>
                  <a:schemeClr val="tx2"/>
                </a:solidFill>
                <a:latin typeface="Courier New" panose="02070309020205020404" pitchFamily="49" charset="0"/>
                <a:cs typeface="Courier New" panose="02070309020205020404" pitchFamily="49" charset="0"/>
              </a:rPr>
              <a:t> &lt;</a:t>
            </a:r>
            <a:r>
              <a:rPr lang="en-US" sz="651" dirty="0" err="1">
                <a:solidFill>
                  <a:schemeClr val="tx2"/>
                </a:solidFill>
                <a:latin typeface="Courier New" panose="02070309020205020404" pitchFamily="49" charset="0"/>
                <a:cs typeface="Courier New" panose="02070309020205020404" pitchFamily="49" charset="0"/>
              </a:rPr>
              <a:t>premis:significantProperties</a:t>
            </a:r>
            <a:r>
              <a:rPr lang="en-US" sz="651" dirty="0">
                <a:solidFill>
                  <a:schemeClr val="tx2"/>
                </a:solidFill>
                <a:latin typeface="Courier New" panose="02070309020205020404" pitchFamily="49" charset="0"/>
                <a:cs typeface="Courier New" panose="02070309020205020404" pitchFamily="49" charset="0"/>
              </a:rPr>
              <a:t>&gt;  </a:t>
            </a:r>
          </a:p>
          <a:p>
            <a:pPr marL="0" indent="0">
              <a:buNone/>
            </a:pPr>
            <a:r>
              <a:rPr lang="en-US" sz="651" dirty="0">
                <a:solidFill>
                  <a:schemeClr val="tx2"/>
                </a:solidFill>
                <a:latin typeface="Courier New" panose="02070309020205020404" pitchFamily="49" charset="0"/>
                <a:cs typeface="Courier New" panose="02070309020205020404" pitchFamily="49" charset="0"/>
              </a:rPr>
              <a:t> </a:t>
            </a:r>
            <a:r>
              <a:rPr lang="en-US" sz="586" dirty="0">
                <a:solidFill>
                  <a:schemeClr val="tx2"/>
                </a:solidFill>
                <a:latin typeface="Courier New" panose="02070309020205020404" pitchFamily="49" charset="0"/>
                <a:cs typeface="Courier New" panose="02070309020205020404" pitchFamily="49" charset="0"/>
              </a:rPr>
              <a:t>&lt;</a:t>
            </a:r>
            <a:r>
              <a:rPr lang="en-US" sz="586" dirty="0" err="1">
                <a:latin typeface="Courier New" panose="02070309020205020404" pitchFamily="49" charset="0"/>
                <a:cs typeface="Courier New" panose="02070309020205020404" pitchFamily="49" charset="0"/>
              </a:rPr>
              <a:t>premis:significantPropertiesType</a:t>
            </a:r>
            <a:r>
              <a:rPr lang="en-US" sz="586" dirty="0">
                <a:latin typeface="Courier New" panose="02070309020205020404" pitchFamily="49" charset="0"/>
                <a:cs typeface="Courier New" panose="02070309020205020404" pitchFamily="49" charset="0"/>
              </a:rPr>
              <a:t>&gt;</a:t>
            </a:r>
            <a:r>
              <a:rPr lang="en-US" sz="651" dirty="0">
                <a:latin typeface="Courier New" panose="02070309020205020404" pitchFamily="49" charset="0"/>
                <a:cs typeface="Courier New" panose="02070309020205020404" pitchFamily="49" charset="0"/>
              </a:rPr>
              <a:t>format</a:t>
            </a:r>
            <a:r>
              <a:rPr lang="en-US" sz="586" dirty="0">
                <a:latin typeface="Courier New" panose="02070309020205020404" pitchFamily="49" charset="0"/>
                <a:cs typeface="Courier New" panose="02070309020205020404" pitchFamily="49" charset="0"/>
              </a:rPr>
              <a:t>&lt;/</a:t>
            </a:r>
            <a:r>
              <a:rPr lang="en-US" sz="586" dirty="0" err="1">
                <a:latin typeface="Courier New" panose="02070309020205020404" pitchFamily="49" charset="0"/>
                <a:cs typeface="Courier New" panose="02070309020205020404" pitchFamily="49" charset="0"/>
              </a:rPr>
              <a:t>premis:significantPropertiesType</a:t>
            </a:r>
            <a:r>
              <a:rPr lang="en-US" sz="586" dirty="0">
                <a:latin typeface="Courier New" panose="02070309020205020404" pitchFamily="49" charset="0"/>
                <a:cs typeface="Courier New" panose="02070309020205020404" pitchFamily="49" charset="0"/>
              </a:rPr>
              <a:t>&gt;</a:t>
            </a:r>
          </a:p>
          <a:p>
            <a:pPr marL="0" indent="0">
              <a:buNone/>
            </a:pPr>
            <a:r>
              <a:rPr lang="en-US" sz="586" dirty="0">
                <a:latin typeface="Courier New" panose="02070309020205020404" pitchFamily="49" charset="0"/>
                <a:cs typeface="Courier New" panose="02070309020205020404" pitchFamily="49" charset="0"/>
              </a:rPr>
              <a:t>  &lt;</a:t>
            </a:r>
            <a:r>
              <a:rPr lang="en-US" sz="586" dirty="0" err="1">
                <a:latin typeface="Courier New" panose="02070309020205020404" pitchFamily="49" charset="0"/>
                <a:cs typeface="Courier New" panose="02070309020205020404" pitchFamily="49" charset="0"/>
              </a:rPr>
              <a:t>premis:significantPropertiesValue</a:t>
            </a:r>
            <a:r>
              <a:rPr lang="en-US" sz="586" dirty="0">
                <a:latin typeface="Courier New" panose="02070309020205020404" pitchFamily="49" charset="0"/>
                <a:cs typeface="Courier New" panose="02070309020205020404" pitchFamily="49" charset="0"/>
              </a:rPr>
              <a:t>&gt;</a:t>
            </a:r>
            <a:r>
              <a:rPr lang="en-US" sz="651" dirty="0" err="1">
                <a:latin typeface="Courier New" panose="02070309020205020404" pitchFamily="49" charset="0"/>
                <a:cs typeface="Courier New" panose="02070309020205020404" pitchFamily="49" charset="0"/>
              </a:rPr>
              <a:t>varian</a:t>
            </a:r>
            <a:r>
              <a:rPr lang="en-US" sz="586" dirty="0">
                <a:latin typeface="Courier New" panose="02070309020205020404" pitchFamily="49" charset="0"/>
                <a:cs typeface="Courier New" panose="02070309020205020404" pitchFamily="49" charset="0"/>
              </a:rPr>
              <a:t>&lt;/</a:t>
            </a:r>
            <a:r>
              <a:rPr lang="en-US" sz="586" dirty="0" err="1">
                <a:solidFill>
                  <a:schemeClr val="tx2"/>
                </a:solidFill>
                <a:latin typeface="Courier New" panose="02070309020205020404" pitchFamily="49" charset="0"/>
                <a:cs typeface="Courier New" panose="02070309020205020404" pitchFamily="49" charset="0"/>
              </a:rPr>
              <a:t>premis:significantPropertiesValue</a:t>
            </a:r>
            <a:r>
              <a:rPr lang="en-US" sz="586" dirty="0">
                <a:solidFill>
                  <a:schemeClr val="tx2"/>
                </a:solidFill>
                <a:latin typeface="Courier New" panose="02070309020205020404" pitchFamily="49" charset="0"/>
                <a:cs typeface="Courier New" panose="02070309020205020404" pitchFamily="49" charset="0"/>
              </a:rPr>
              <a:t>&gt;      </a:t>
            </a:r>
          </a:p>
          <a:p>
            <a:pPr marL="0" indent="0">
              <a:buNone/>
            </a:pPr>
            <a:r>
              <a:rPr lang="en-US" sz="651" dirty="0">
                <a:solidFill>
                  <a:schemeClr val="tx2"/>
                </a:solidFill>
                <a:latin typeface="Courier New" panose="02070309020205020404" pitchFamily="49" charset="0"/>
                <a:cs typeface="Courier New" panose="02070309020205020404" pitchFamily="49" charset="0"/>
              </a:rPr>
              <a:t>  &lt;</a:t>
            </a:r>
            <a:r>
              <a:rPr lang="en-US" sz="651" dirty="0" err="1">
                <a:solidFill>
                  <a:schemeClr val="tx2"/>
                </a:solidFill>
                <a:latin typeface="Courier New" panose="02070309020205020404" pitchFamily="49" charset="0"/>
                <a:cs typeface="Courier New" panose="02070309020205020404" pitchFamily="49" charset="0"/>
              </a:rPr>
              <a:t>premis:significantPropertiesExtension</a:t>
            </a:r>
            <a:r>
              <a:rPr lang="en-US" sz="651" dirty="0">
                <a:solidFill>
                  <a:schemeClr val="tx2"/>
                </a:solidFill>
                <a:latin typeface="Courier New" panose="02070309020205020404" pitchFamily="49" charset="0"/>
                <a:cs typeface="Courier New" panose="02070309020205020404" pitchFamily="49" charset="0"/>
              </a:rPr>
              <a:t>&gt;        </a:t>
            </a:r>
          </a:p>
          <a:p>
            <a:pPr marL="0" indent="0">
              <a:buNone/>
            </a:pPr>
            <a:r>
              <a:rPr lang="en-US" sz="651" dirty="0">
                <a:solidFill>
                  <a:schemeClr val="tx2"/>
                </a:solidFill>
                <a:latin typeface="Courier New" panose="02070309020205020404" pitchFamily="49" charset="0"/>
                <a:cs typeface="Courier New" panose="02070309020205020404" pitchFamily="49" charset="0"/>
              </a:rPr>
              <a:t>   &lt;</a:t>
            </a:r>
            <a:r>
              <a:rPr lang="en-US" sz="651" dirty="0" err="1">
                <a:solidFill>
                  <a:schemeClr val="tx2"/>
                </a:solidFill>
                <a:latin typeface="Courier New" panose="02070309020205020404" pitchFamily="49" charset="0"/>
                <a:cs typeface="Courier New" panose="02070309020205020404" pitchFamily="49" charset="0"/>
              </a:rPr>
              <a:t>connjur:spectrum</a:t>
            </a:r>
            <a:r>
              <a:rPr lang="en-US" sz="651" dirty="0">
                <a:solidFill>
                  <a:schemeClr val="tx2"/>
                </a:solidFill>
                <a:latin typeface="Courier New" panose="02070309020205020404" pitchFamily="49" charset="0"/>
                <a:cs typeface="Courier New" panose="02070309020205020404" pitchFamily="49" charset="0"/>
              </a:rPr>
              <a:t> </a:t>
            </a:r>
            <a:r>
              <a:rPr lang="en-US" sz="651" dirty="0" err="1">
                <a:solidFill>
                  <a:schemeClr val="tx2"/>
                </a:solidFill>
                <a:latin typeface="Courier New" panose="02070309020205020404" pitchFamily="49" charset="0"/>
                <a:cs typeface="Courier New" panose="02070309020205020404" pitchFamily="49" charset="0"/>
              </a:rPr>
              <a:t>xmlns:connjur</a:t>
            </a:r>
            <a:r>
              <a:rPr lang="en-US" sz="651" dirty="0">
                <a:latin typeface="Courier New" panose="02070309020205020404" pitchFamily="49" charset="0"/>
                <a:cs typeface="Courier New" panose="02070309020205020404" pitchFamily="49" charset="0"/>
              </a:rPr>
              <a:t>="https://...connjur_ml.xsd"&gt;          </a:t>
            </a:r>
          </a:p>
          <a:p>
            <a:pPr marL="0" indent="0">
              <a:buNone/>
            </a:pPr>
            <a:r>
              <a:rPr lang="en-US" sz="651" dirty="0">
                <a:latin typeface="Courier New" panose="02070309020205020404" pitchFamily="49" charset="0"/>
                <a:cs typeface="Courier New" panose="02070309020205020404" pitchFamily="49" charset="0"/>
              </a:rPr>
              <a:t>    &lt;</a:t>
            </a:r>
            <a:r>
              <a:rPr lang="en-US" sz="651" dirty="0" err="1">
                <a:latin typeface="Courier New" panose="02070309020205020404" pitchFamily="49" charset="0"/>
                <a:cs typeface="Courier New" panose="02070309020205020404" pitchFamily="49" charset="0"/>
              </a:rPr>
              <a:t>connjur:spectrumIdentifier</a:t>
            </a:r>
            <a:r>
              <a:rPr lang="en-US" sz="651" dirty="0">
                <a:latin typeface="Courier New" panose="02070309020205020404" pitchFamily="49" charset="0"/>
                <a:cs typeface="Courier New" panose="02070309020205020404" pitchFamily="49" charset="0"/>
              </a:rPr>
              <a:t>&gt;13C,15N HSQC_00&lt;/</a:t>
            </a:r>
            <a:r>
              <a:rPr lang="en-US" sz="651" dirty="0" err="1">
                <a:latin typeface="Courier New" panose="02070309020205020404" pitchFamily="49" charset="0"/>
                <a:cs typeface="Courier New" panose="02070309020205020404" pitchFamily="49" charset="0"/>
              </a:rPr>
              <a:t>connjur:spectrumIdentifier</a:t>
            </a:r>
            <a:r>
              <a:rPr lang="en-US" sz="651" dirty="0">
                <a:latin typeface="Courier New" panose="02070309020205020404" pitchFamily="49" charset="0"/>
                <a:cs typeface="Courier New" panose="02070309020205020404" pitchFamily="49" charset="0"/>
              </a:rPr>
              <a:t>&gt;</a:t>
            </a:r>
          </a:p>
          <a:p>
            <a:pPr marL="0" indent="0">
              <a:buNone/>
            </a:pPr>
            <a:r>
              <a:rPr lang="en-US" sz="651" dirty="0">
                <a:latin typeface="Courier New" panose="02070309020205020404" pitchFamily="49" charset="0"/>
                <a:cs typeface="Courier New" panose="02070309020205020404" pitchFamily="49" charset="0"/>
              </a:rPr>
              <a:t>    &lt;</a:t>
            </a:r>
            <a:r>
              <a:rPr lang="en-US" sz="651" dirty="0" err="1">
                <a:latin typeface="Courier New" panose="02070309020205020404" pitchFamily="49" charset="0"/>
                <a:cs typeface="Courier New" panose="02070309020205020404" pitchFamily="49" charset="0"/>
              </a:rPr>
              <a:t>connjur:spectralDimensions</a:t>
            </a:r>
            <a:r>
              <a:rPr lang="en-US" sz="651" dirty="0">
                <a:latin typeface="Courier New" panose="02070309020205020404" pitchFamily="49" charset="0"/>
                <a:cs typeface="Courier New" panose="02070309020205020404" pitchFamily="49" charset="0"/>
              </a:rPr>
              <a:t>&gt;2&lt;/</a:t>
            </a:r>
            <a:r>
              <a:rPr lang="en-US" sz="651" dirty="0" err="1">
                <a:latin typeface="Courier New" panose="02070309020205020404" pitchFamily="49" charset="0"/>
                <a:cs typeface="Courier New" panose="02070309020205020404" pitchFamily="49" charset="0"/>
              </a:rPr>
              <a:t>connjur:spectralDimensions</a:t>
            </a:r>
            <a:r>
              <a:rPr lang="en-US" sz="651" dirty="0">
                <a:latin typeface="Courier New" panose="02070309020205020404" pitchFamily="49" charset="0"/>
                <a:cs typeface="Courier New" panose="02070309020205020404" pitchFamily="49" charset="0"/>
              </a:rPr>
              <a:t>&gt;          </a:t>
            </a:r>
          </a:p>
          <a:p>
            <a:pPr marL="0" indent="0">
              <a:buNone/>
            </a:pPr>
            <a:r>
              <a:rPr lang="en-US" sz="651" dirty="0">
                <a:latin typeface="Courier New" panose="02070309020205020404" pitchFamily="49" charset="0"/>
                <a:cs typeface="Courier New" panose="02070309020205020404" pitchFamily="49" charset="0"/>
              </a:rPr>
              <a:t>    &lt;</a:t>
            </a:r>
            <a:r>
              <a:rPr lang="en-US" sz="651" dirty="0" err="1">
                <a:latin typeface="Courier New" panose="02070309020205020404" pitchFamily="49" charset="0"/>
                <a:cs typeface="Courier New" panose="02070309020205020404" pitchFamily="49" charset="0"/>
              </a:rPr>
              <a:t>connjur:spectralAxis</a:t>
            </a:r>
            <a:r>
              <a:rPr lang="en-US" sz="651" dirty="0">
                <a:latin typeface="Courier New" panose="02070309020205020404" pitchFamily="49" charset="0"/>
                <a:cs typeface="Courier New" panose="02070309020205020404" pitchFamily="49" charset="0"/>
              </a:rPr>
              <a:t>&gt;            </a:t>
            </a:r>
          </a:p>
          <a:p>
            <a:pPr marL="0" indent="0">
              <a:buNone/>
            </a:pPr>
            <a:r>
              <a:rPr lang="en-US" sz="651" dirty="0">
                <a:latin typeface="Courier New" panose="02070309020205020404" pitchFamily="49" charset="0"/>
                <a:cs typeface="Courier New" panose="02070309020205020404" pitchFamily="49" charset="0"/>
              </a:rPr>
              <a:t>     &lt;</a:t>
            </a:r>
            <a:r>
              <a:rPr lang="en-US" sz="651" dirty="0" err="1">
                <a:latin typeface="Courier New" panose="02070309020205020404" pitchFamily="49" charset="0"/>
                <a:cs typeface="Courier New" panose="02070309020205020404" pitchFamily="49" charset="0"/>
              </a:rPr>
              <a:t>connjur:decoupledNucleus</a:t>
            </a:r>
            <a:r>
              <a:rPr lang="en-US" sz="651" dirty="0">
                <a:latin typeface="Courier New" panose="02070309020205020404" pitchFamily="49" charset="0"/>
                <a:cs typeface="Courier New" panose="02070309020205020404" pitchFamily="49" charset="0"/>
              </a:rPr>
              <a:t>&gt;H1&lt;/</a:t>
            </a:r>
            <a:r>
              <a:rPr lang="en-US" sz="651" dirty="0" err="1">
                <a:latin typeface="Courier New" panose="02070309020205020404" pitchFamily="49" charset="0"/>
                <a:cs typeface="Courier New" panose="02070309020205020404" pitchFamily="49" charset="0"/>
              </a:rPr>
              <a:t>connjur:decoupledNucleus</a:t>
            </a:r>
            <a:r>
              <a:rPr lang="en-US" sz="651" dirty="0">
                <a:latin typeface="Courier New" panose="02070309020205020404" pitchFamily="49" charset="0"/>
                <a:cs typeface="Courier New" panose="02070309020205020404" pitchFamily="49" charset="0"/>
              </a:rPr>
              <a:t>&gt;            </a:t>
            </a:r>
          </a:p>
          <a:p>
            <a:pPr marL="0" indent="0">
              <a:buNone/>
            </a:pPr>
            <a:r>
              <a:rPr lang="en-US" sz="651" dirty="0">
                <a:latin typeface="Courier New" panose="02070309020205020404" pitchFamily="49" charset="0"/>
                <a:cs typeface="Courier New" panose="02070309020205020404" pitchFamily="49" charset="0"/>
              </a:rPr>
              <a:t>     &lt;</a:t>
            </a:r>
            <a:r>
              <a:rPr lang="en-US" sz="651" dirty="0" err="1">
                <a:latin typeface="Courier New" panose="02070309020205020404" pitchFamily="49" charset="0"/>
                <a:cs typeface="Courier New" panose="02070309020205020404" pitchFamily="49" charset="0"/>
              </a:rPr>
              <a:t>connjur:domain</a:t>
            </a:r>
            <a:r>
              <a:rPr lang="en-US" sz="651" dirty="0">
                <a:latin typeface="Courier New" panose="02070309020205020404" pitchFamily="49" charset="0"/>
                <a:cs typeface="Courier New" panose="02070309020205020404" pitchFamily="49" charset="0"/>
              </a:rPr>
              <a:t>&gt;time&lt;/</a:t>
            </a:r>
            <a:r>
              <a:rPr lang="en-US" sz="651" dirty="0" err="1">
                <a:latin typeface="Courier New" panose="02070309020205020404" pitchFamily="49" charset="0"/>
                <a:cs typeface="Courier New" panose="02070309020205020404" pitchFamily="49" charset="0"/>
              </a:rPr>
              <a:t>connjur:domain</a:t>
            </a:r>
            <a:r>
              <a:rPr lang="en-US" sz="651" dirty="0">
                <a:latin typeface="Courier New" panose="02070309020205020404" pitchFamily="49" charset="0"/>
                <a:cs typeface="Courier New" panose="02070309020205020404" pitchFamily="49" charset="0"/>
              </a:rPr>
              <a:t>&gt;            </a:t>
            </a:r>
          </a:p>
          <a:p>
            <a:pPr marL="0" indent="0">
              <a:buNone/>
            </a:pPr>
            <a:r>
              <a:rPr lang="en-US" sz="651" dirty="0">
                <a:latin typeface="Courier New" panose="02070309020205020404" pitchFamily="49" charset="0"/>
                <a:cs typeface="Courier New" panose="02070309020205020404" pitchFamily="49" charset="0"/>
              </a:rPr>
              <a:t>     &lt;</a:t>
            </a:r>
            <a:r>
              <a:rPr lang="en-US" sz="651" dirty="0" err="1">
                <a:latin typeface="Courier New" panose="02070309020205020404" pitchFamily="49" charset="0"/>
                <a:cs typeface="Courier New" panose="02070309020205020404" pitchFamily="49" charset="0"/>
              </a:rPr>
              <a:t>connjur:sweepwidth</a:t>
            </a:r>
            <a:r>
              <a:rPr lang="en-US" sz="651" dirty="0">
                <a:latin typeface="Courier New" panose="02070309020205020404" pitchFamily="49" charset="0"/>
                <a:cs typeface="Courier New" panose="02070309020205020404" pitchFamily="49" charset="0"/>
              </a:rPr>
              <a:t> units="Hz"&gt;8511&lt;/</a:t>
            </a:r>
            <a:r>
              <a:rPr lang="en-US" sz="651" dirty="0" err="1">
                <a:latin typeface="Courier New" panose="02070309020205020404" pitchFamily="49" charset="0"/>
                <a:cs typeface="Courier New" panose="02070309020205020404" pitchFamily="49" charset="0"/>
              </a:rPr>
              <a:t>connjur:sweepwidth</a:t>
            </a:r>
            <a:r>
              <a:rPr lang="en-US" sz="651" dirty="0">
                <a:latin typeface="Courier New" panose="02070309020205020404" pitchFamily="49" charset="0"/>
                <a:cs typeface="Courier New" panose="02070309020205020404" pitchFamily="49" charset="0"/>
              </a:rPr>
              <a:t>&gt;            </a:t>
            </a:r>
          </a:p>
          <a:p>
            <a:pPr marL="0" indent="0">
              <a:buNone/>
            </a:pPr>
            <a:r>
              <a:rPr lang="en-US" sz="651" dirty="0">
                <a:latin typeface="Courier New" panose="02070309020205020404" pitchFamily="49" charset="0"/>
                <a:cs typeface="Courier New" panose="02070309020205020404" pitchFamily="49" charset="0"/>
              </a:rPr>
              <a:t>     &lt;</a:t>
            </a:r>
            <a:r>
              <a:rPr lang="en-US" sz="651" dirty="0" err="1">
                <a:latin typeface="Courier New" panose="02070309020205020404" pitchFamily="49" charset="0"/>
                <a:cs typeface="Courier New" panose="02070309020205020404" pitchFamily="49" charset="0"/>
              </a:rPr>
              <a:t>connjur:spectralFrequency</a:t>
            </a:r>
            <a:r>
              <a:rPr lang="en-US" sz="651" dirty="0">
                <a:latin typeface="Courier New" panose="02070309020205020404" pitchFamily="49" charset="0"/>
                <a:cs typeface="Courier New" panose="02070309020205020404" pitchFamily="49" charset="0"/>
              </a:rPr>
              <a:t> units="MHz"&gt;600&lt;/</a:t>
            </a:r>
            <a:r>
              <a:rPr lang="en-US" sz="651" dirty="0" err="1">
                <a:latin typeface="Courier New" panose="02070309020205020404" pitchFamily="49" charset="0"/>
                <a:cs typeface="Courier New" panose="02070309020205020404" pitchFamily="49" charset="0"/>
              </a:rPr>
              <a:t>connjur:spectralFrequency</a:t>
            </a:r>
            <a:r>
              <a:rPr lang="en-US" sz="651" dirty="0">
                <a:latin typeface="Courier New" panose="02070309020205020404" pitchFamily="49" charset="0"/>
                <a:cs typeface="Courier New" panose="02070309020205020404" pitchFamily="49" charset="0"/>
              </a:rPr>
              <a:t>&gt;            </a:t>
            </a:r>
          </a:p>
          <a:p>
            <a:pPr marL="0" indent="0">
              <a:buNone/>
            </a:pPr>
            <a:r>
              <a:rPr lang="en-US" sz="651" dirty="0">
                <a:latin typeface="Courier New" panose="02070309020205020404" pitchFamily="49" charset="0"/>
                <a:cs typeface="Courier New" panose="02070309020205020404" pitchFamily="49" charset="0"/>
              </a:rPr>
              <a:t>     &lt;</a:t>
            </a:r>
            <a:r>
              <a:rPr lang="en-US" sz="651" dirty="0" err="1">
                <a:latin typeface="Courier New" panose="02070309020205020404" pitchFamily="49" charset="0"/>
                <a:cs typeface="Courier New" panose="02070309020205020404" pitchFamily="49" charset="0"/>
              </a:rPr>
              <a:t>connjur:pointType</a:t>
            </a:r>
            <a:r>
              <a:rPr lang="en-US" sz="651" dirty="0">
                <a:latin typeface="Courier New" panose="02070309020205020404" pitchFamily="49" charset="0"/>
                <a:cs typeface="Courier New" panose="02070309020205020404" pitchFamily="49" charset="0"/>
              </a:rPr>
              <a:t>&gt;complex&lt;/</a:t>
            </a:r>
            <a:r>
              <a:rPr lang="en-US" sz="651" dirty="0" err="1">
                <a:latin typeface="Courier New" panose="02070309020205020404" pitchFamily="49" charset="0"/>
                <a:cs typeface="Courier New" panose="02070309020205020404" pitchFamily="49" charset="0"/>
              </a:rPr>
              <a:t>connjur:pointType</a:t>
            </a:r>
            <a:r>
              <a:rPr lang="en-US" sz="651" dirty="0">
                <a:latin typeface="Courier New" panose="02070309020205020404" pitchFamily="49" charset="0"/>
                <a:cs typeface="Courier New" panose="02070309020205020404" pitchFamily="49" charset="0"/>
              </a:rPr>
              <a:t>&gt;            </a:t>
            </a:r>
          </a:p>
          <a:p>
            <a:pPr marL="0" indent="0">
              <a:buNone/>
            </a:pPr>
            <a:r>
              <a:rPr lang="en-US" sz="651" dirty="0">
                <a:latin typeface="Courier New" panose="02070309020205020404" pitchFamily="49" charset="0"/>
                <a:cs typeface="Courier New" panose="02070309020205020404" pitchFamily="49" charset="0"/>
              </a:rPr>
              <a:t>     &lt;</a:t>
            </a:r>
            <a:r>
              <a:rPr lang="en-US" sz="651" dirty="0" err="1">
                <a:latin typeface="Courier New" panose="02070309020205020404" pitchFamily="49" charset="0"/>
                <a:cs typeface="Courier New" panose="02070309020205020404" pitchFamily="49" charset="0"/>
              </a:rPr>
              <a:t>connjur:totalPoints</a:t>
            </a:r>
            <a:r>
              <a:rPr lang="en-US" sz="651" dirty="0">
                <a:latin typeface="Courier New" panose="02070309020205020404" pitchFamily="49" charset="0"/>
                <a:cs typeface="Courier New" panose="02070309020205020404" pitchFamily="49" charset="0"/>
              </a:rPr>
              <a:t>&gt;1024&lt;/</a:t>
            </a:r>
            <a:r>
              <a:rPr lang="en-US" sz="651" dirty="0" err="1">
                <a:latin typeface="Courier New" panose="02070309020205020404" pitchFamily="49" charset="0"/>
                <a:cs typeface="Courier New" panose="02070309020205020404" pitchFamily="49" charset="0"/>
              </a:rPr>
              <a:t>connjur:totalPoints</a:t>
            </a:r>
            <a:r>
              <a:rPr lang="en-US" sz="651" dirty="0">
                <a:latin typeface="Courier New" panose="02070309020205020404" pitchFamily="49" charset="0"/>
                <a:cs typeface="Courier New" panose="02070309020205020404" pitchFamily="49" charset="0"/>
              </a:rPr>
              <a:t>&gt;</a:t>
            </a:r>
          </a:p>
          <a:p>
            <a:pPr marL="0" indent="0">
              <a:buNone/>
            </a:pPr>
            <a:r>
              <a:rPr lang="en-US" sz="651" dirty="0">
                <a:latin typeface="Courier New" panose="02070309020205020404" pitchFamily="49" charset="0"/>
                <a:cs typeface="Courier New" panose="02070309020205020404" pitchFamily="49" charset="0"/>
              </a:rPr>
              <a:t>     &lt;</a:t>
            </a:r>
            <a:r>
              <a:rPr lang="en-US" sz="651" dirty="0" err="1">
                <a:latin typeface="Courier New" panose="02070309020205020404" pitchFamily="49" charset="0"/>
                <a:cs typeface="Courier New" panose="02070309020205020404" pitchFamily="49" charset="0"/>
              </a:rPr>
              <a:t>connjur:negateImaginaries</a:t>
            </a:r>
            <a:r>
              <a:rPr lang="en-US" sz="651" dirty="0">
                <a:latin typeface="Courier New" panose="02070309020205020404" pitchFamily="49" charset="0"/>
                <a:cs typeface="Courier New" panose="02070309020205020404" pitchFamily="49" charset="0"/>
              </a:rPr>
              <a:t>&gt;true&lt;/</a:t>
            </a:r>
            <a:r>
              <a:rPr lang="en-US" sz="651" dirty="0" err="1">
                <a:latin typeface="Courier New" panose="02070309020205020404" pitchFamily="49" charset="0"/>
                <a:cs typeface="Courier New" panose="02070309020205020404" pitchFamily="49" charset="0"/>
              </a:rPr>
              <a:t>connjur:negateImaginaries</a:t>
            </a:r>
            <a:r>
              <a:rPr lang="en-US" sz="651" dirty="0">
                <a:latin typeface="Courier New" panose="02070309020205020404" pitchFamily="49" charset="0"/>
                <a:cs typeface="Courier New" panose="02070309020205020404" pitchFamily="49" charset="0"/>
              </a:rPr>
              <a:t>&gt;          </a:t>
            </a:r>
          </a:p>
          <a:p>
            <a:pPr marL="0" indent="0">
              <a:buNone/>
            </a:pPr>
            <a:r>
              <a:rPr lang="en-US" sz="651" dirty="0">
                <a:latin typeface="Courier New" panose="02070309020205020404" pitchFamily="49" charset="0"/>
                <a:cs typeface="Courier New" panose="02070309020205020404" pitchFamily="49" charset="0"/>
              </a:rPr>
              <a:t>     &lt;</a:t>
            </a:r>
            <a:r>
              <a:rPr lang="en-US" sz="651" dirty="0" err="1">
                <a:latin typeface="Courier New" panose="02070309020205020404" pitchFamily="49" charset="0"/>
                <a:cs typeface="Courier New" panose="02070309020205020404" pitchFamily="49" charset="0"/>
              </a:rPr>
              <a:t>connjur:constantPhase</a:t>
            </a:r>
            <a:r>
              <a:rPr lang="en-US" sz="651" dirty="0">
                <a:latin typeface="Courier New" panose="02070309020205020404" pitchFamily="49" charset="0"/>
                <a:cs typeface="Courier New" panose="02070309020205020404" pitchFamily="49" charset="0"/>
              </a:rPr>
              <a:t>&gt;051&lt;/</a:t>
            </a:r>
            <a:r>
              <a:rPr lang="en-US" sz="651" dirty="0" err="1">
                <a:latin typeface="Courier New" panose="02070309020205020404" pitchFamily="49" charset="0"/>
                <a:cs typeface="Courier New" panose="02070309020205020404" pitchFamily="49" charset="0"/>
              </a:rPr>
              <a:t>connjur:constantPhase</a:t>
            </a:r>
            <a:r>
              <a:rPr lang="en-US" sz="651" dirty="0">
                <a:latin typeface="Courier New" panose="02070309020205020404" pitchFamily="49" charset="0"/>
                <a:cs typeface="Courier New" panose="02070309020205020404" pitchFamily="49" charset="0"/>
              </a:rPr>
              <a:t>&gt;            </a:t>
            </a:r>
          </a:p>
          <a:p>
            <a:pPr marL="0" indent="0">
              <a:buNone/>
            </a:pPr>
            <a:r>
              <a:rPr lang="en-US" sz="651" dirty="0">
                <a:latin typeface="Courier New" panose="02070309020205020404" pitchFamily="49" charset="0"/>
                <a:cs typeface="Courier New" panose="02070309020205020404" pitchFamily="49" charset="0"/>
              </a:rPr>
              <a:t>     &lt;</a:t>
            </a:r>
            <a:r>
              <a:rPr lang="en-US" sz="651" dirty="0" err="1">
                <a:latin typeface="Courier New" panose="02070309020205020404" pitchFamily="49" charset="0"/>
                <a:cs typeface="Courier New" panose="02070309020205020404" pitchFamily="49" charset="0"/>
              </a:rPr>
              <a:t>connjur:linearPhase</a:t>
            </a:r>
            <a:r>
              <a:rPr lang="en-US" sz="651" dirty="0">
                <a:latin typeface="Courier New" panose="02070309020205020404" pitchFamily="49" charset="0"/>
                <a:cs typeface="Courier New" panose="02070309020205020404" pitchFamily="49" charset="0"/>
              </a:rPr>
              <a:t>&gt;000&lt;/</a:t>
            </a:r>
            <a:r>
              <a:rPr lang="en-US" sz="651" dirty="0" err="1">
                <a:latin typeface="Courier New" panose="02070309020205020404" pitchFamily="49" charset="0"/>
                <a:cs typeface="Courier New" panose="02070309020205020404" pitchFamily="49" charset="0"/>
              </a:rPr>
              <a:t>connjur:linearPhase</a:t>
            </a:r>
            <a:r>
              <a:rPr lang="en-US" sz="651" dirty="0">
                <a:latin typeface="Courier New" panose="02070309020205020404" pitchFamily="49" charset="0"/>
                <a:cs typeface="Courier New" panose="02070309020205020404" pitchFamily="49" charset="0"/>
              </a:rPr>
              <a:t>&gt;            </a:t>
            </a:r>
          </a:p>
          <a:p>
            <a:pPr marL="0" indent="0">
              <a:buNone/>
            </a:pPr>
            <a:r>
              <a:rPr lang="en-US" sz="651" dirty="0">
                <a:latin typeface="Courier New" panose="02070309020205020404" pitchFamily="49" charset="0"/>
                <a:cs typeface="Courier New" panose="02070309020205020404" pitchFamily="49" charset="0"/>
              </a:rPr>
              <a:t>     &lt;</a:t>
            </a:r>
            <a:r>
              <a:rPr lang="en-US" sz="651" dirty="0" err="1">
                <a:latin typeface="Courier New" panose="02070309020205020404" pitchFamily="49" charset="0"/>
                <a:cs typeface="Courier New" panose="02070309020205020404" pitchFamily="49" charset="0"/>
              </a:rPr>
              <a:t>connjur:sampling</a:t>
            </a:r>
            <a:r>
              <a:rPr lang="en-US" sz="651" dirty="0">
                <a:latin typeface="Courier New" panose="02070309020205020404" pitchFamily="49" charset="0"/>
                <a:cs typeface="Courier New" panose="02070309020205020404" pitchFamily="49" charset="0"/>
              </a:rPr>
              <a:t>&gt;uniform&lt;/</a:t>
            </a:r>
            <a:r>
              <a:rPr lang="en-US" sz="651" dirty="0" err="1">
                <a:latin typeface="Courier New" panose="02070309020205020404" pitchFamily="49" charset="0"/>
                <a:cs typeface="Courier New" panose="02070309020205020404" pitchFamily="49" charset="0"/>
              </a:rPr>
              <a:t>connjur:sampling</a:t>
            </a:r>
            <a:r>
              <a:rPr lang="en-US" sz="651" dirty="0">
                <a:latin typeface="Courier New" panose="02070309020205020404" pitchFamily="49" charset="0"/>
                <a:cs typeface="Courier New" panose="02070309020205020404" pitchFamily="49" charset="0"/>
              </a:rPr>
              <a:t>&gt;          </a:t>
            </a:r>
          </a:p>
          <a:p>
            <a:pPr marL="0" indent="0">
              <a:buNone/>
            </a:pPr>
            <a:r>
              <a:rPr lang="en-US" sz="651" dirty="0">
                <a:latin typeface="Courier New" panose="02070309020205020404" pitchFamily="49" charset="0"/>
                <a:cs typeface="Courier New" panose="02070309020205020404" pitchFamily="49" charset="0"/>
              </a:rPr>
              <a:t>    &lt;/</a:t>
            </a:r>
            <a:r>
              <a:rPr lang="en-US" sz="651" dirty="0" err="1">
                <a:latin typeface="Courier New" panose="02070309020205020404" pitchFamily="49" charset="0"/>
                <a:cs typeface="Courier New" panose="02070309020205020404" pitchFamily="49" charset="0"/>
              </a:rPr>
              <a:t>connjur:spectralAxis</a:t>
            </a:r>
            <a:r>
              <a:rPr lang="en-US" sz="651" dirty="0">
                <a:latin typeface="Courier New" panose="02070309020205020404" pitchFamily="49" charset="0"/>
                <a:cs typeface="Courier New" panose="02070309020205020404" pitchFamily="49" charset="0"/>
              </a:rPr>
              <a:t>&gt;</a:t>
            </a:r>
          </a:p>
          <a:p>
            <a:pPr marL="0" indent="0">
              <a:buNone/>
            </a:pPr>
            <a:r>
              <a:rPr lang="en-US" sz="651" dirty="0">
                <a:latin typeface="Courier New" panose="02070309020205020404" pitchFamily="49" charset="0"/>
                <a:cs typeface="Courier New" panose="02070309020205020404" pitchFamily="49" charset="0"/>
              </a:rPr>
              <a:t>    &lt;</a:t>
            </a:r>
            <a:r>
              <a:rPr lang="en-US" sz="651" dirty="0" err="1">
                <a:latin typeface="Courier New" panose="02070309020205020404" pitchFamily="49" charset="0"/>
                <a:cs typeface="Courier New" panose="02070309020205020404" pitchFamily="49" charset="0"/>
              </a:rPr>
              <a:t>connjur:spectralAxis</a:t>
            </a:r>
            <a:r>
              <a:rPr lang="en-US" sz="651" dirty="0">
                <a:latin typeface="Courier New" panose="02070309020205020404" pitchFamily="49" charset="0"/>
                <a:cs typeface="Courier New" panose="02070309020205020404" pitchFamily="49" charset="0"/>
              </a:rPr>
              <a:t>&gt;            </a:t>
            </a:r>
          </a:p>
          <a:p>
            <a:pPr marL="0" indent="0">
              <a:buNone/>
            </a:pPr>
            <a:r>
              <a:rPr lang="en-US" sz="651" dirty="0">
                <a:latin typeface="Courier New" panose="02070309020205020404" pitchFamily="49" charset="0"/>
                <a:cs typeface="Courier New" panose="02070309020205020404" pitchFamily="49" charset="0"/>
              </a:rPr>
              <a:t>     &lt;</a:t>
            </a:r>
            <a:r>
              <a:rPr lang="en-US" sz="651" dirty="0" err="1">
                <a:latin typeface="Courier New" panose="02070309020205020404" pitchFamily="49" charset="0"/>
                <a:cs typeface="Courier New" panose="02070309020205020404" pitchFamily="49" charset="0"/>
              </a:rPr>
              <a:t>connjur:decoupledNucleus</a:t>
            </a:r>
            <a:r>
              <a:rPr lang="en-US" sz="651" dirty="0">
                <a:latin typeface="Courier New" panose="02070309020205020404" pitchFamily="49" charset="0"/>
                <a:cs typeface="Courier New" panose="02070309020205020404" pitchFamily="49" charset="0"/>
              </a:rPr>
              <a:t>&gt;C13&lt;/</a:t>
            </a:r>
            <a:r>
              <a:rPr lang="en-US" sz="651" dirty="0" err="1">
                <a:latin typeface="Courier New" panose="02070309020205020404" pitchFamily="49" charset="0"/>
                <a:cs typeface="Courier New" panose="02070309020205020404" pitchFamily="49" charset="0"/>
              </a:rPr>
              <a:t>connjur:decoupledNucleus</a:t>
            </a:r>
            <a:r>
              <a:rPr lang="en-US" sz="651" dirty="0">
                <a:latin typeface="Courier New" panose="02070309020205020404" pitchFamily="49" charset="0"/>
                <a:cs typeface="Courier New" panose="02070309020205020404" pitchFamily="49" charset="0"/>
              </a:rPr>
              <a:t>&gt;            </a:t>
            </a:r>
          </a:p>
          <a:p>
            <a:pPr marL="0" indent="0">
              <a:buNone/>
            </a:pPr>
            <a:r>
              <a:rPr lang="en-US" sz="651" dirty="0">
                <a:latin typeface="Courier New" panose="02070309020205020404" pitchFamily="49" charset="0"/>
                <a:cs typeface="Courier New" panose="02070309020205020404" pitchFamily="49" charset="0"/>
              </a:rPr>
              <a:t>     &lt;</a:t>
            </a:r>
            <a:r>
              <a:rPr lang="en-US" sz="651" dirty="0" err="1">
                <a:latin typeface="Courier New" panose="02070309020205020404" pitchFamily="49" charset="0"/>
                <a:cs typeface="Courier New" panose="02070309020205020404" pitchFamily="49" charset="0"/>
              </a:rPr>
              <a:t>connjur:domain</a:t>
            </a:r>
            <a:r>
              <a:rPr lang="en-US" sz="651" dirty="0">
                <a:latin typeface="Courier New" panose="02070309020205020404" pitchFamily="49" charset="0"/>
                <a:cs typeface="Courier New" panose="02070309020205020404" pitchFamily="49" charset="0"/>
              </a:rPr>
              <a:t>&gt;time&lt;/</a:t>
            </a:r>
            <a:r>
              <a:rPr lang="en-US" sz="651" dirty="0" err="1">
                <a:latin typeface="Courier New" panose="02070309020205020404" pitchFamily="49" charset="0"/>
                <a:cs typeface="Courier New" panose="02070309020205020404" pitchFamily="49" charset="0"/>
              </a:rPr>
              <a:t>connjur:domain</a:t>
            </a:r>
            <a:r>
              <a:rPr lang="en-US" sz="651" dirty="0">
                <a:latin typeface="Courier New" panose="02070309020205020404" pitchFamily="49" charset="0"/>
                <a:cs typeface="Courier New" panose="02070309020205020404" pitchFamily="49" charset="0"/>
              </a:rPr>
              <a:t>&gt;            </a:t>
            </a:r>
          </a:p>
          <a:p>
            <a:pPr marL="0" indent="0">
              <a:buNone/>
            </a:pPr>
            <a:r>
              <a:rPr lang="en-US" sz="651" dirty="0">
                <a:latin typeface="Courier New" panose="02070309020205020404" pitchFamily="49" charset="0"/>
                <a:cs typeface="Courier New" panose="02070309020205020404" pitchFamily="49" charset="0"/>
              </a:rPr>
              <a:t>     &lt;</a:t>
            </a:r>
            <a:r>
              <a:rPr lang="en-US" sz="651" dirty="0" err="1">
                <a:latin typeface="Courier New" panose="02070309020205020404" pitchFamily="49" charset="0"/>
                <a:cs typeface="Courier New" panose="02070309020205020404" pitchFamily="49" charset="0"/>
              </a:rPr>
              <a:t>connjur:sweepwidth</a:t>
            </a:r>
            <a:r>
              <a:rPr lang="en-US" sz="651" dirty="0">
                <a:latin typeface="Courier New" panose="02070309020205020404" pitchFamily="49" charset="0"/>
                <a:cs typeface="Courier New" panose="02070309020205020404" pitchFamily="49" charset="0"/>
              </a:rPr>
              <a:t> units="Hz"&gt;3000&lt;/</a:t>
            </a:r>
            <a:r>
              <a:rPr lang="en-US" sz="651" dirty="0" err="1">
                <a:latin typeface="Courier New" panose="02070309020205020404" pitchFamily="49" charset="0"/>
                <a:cs typeface="Courier New" panose="02070309020205020404" pitchFamily="49" charset="0"/>
              </a:rPr>
              <a:t>connjur:sweepwidth</a:t>
            </a:r>
            <a:r>
              <a:rPr lang="en-US" sz="651" dirty="0">
                <a:latin typeface="Courier New" panose="02070309020205020404" pitchFamily="49" charset="0"/>
                <a:cs typeface="Courier New" panose="02070309020205020404" pitchFamily="49" charset="0"/>
              </a:rPr>
              <a:t>&gt;            </a:t>
            </a:r>
          </a:p>
          <a:p>
            <a:pPr marL="0" indent="0">
              <a:buNone/>
            </a:pPr>
            <a:r>
              <a:rPr lang="en-US" sz="651" dirty="0">
                <a:latin typeface="Courier New" panose="02070309020205020404" pitchFamily="49" charset="0"/>
                <a:cs typeface="Courier New" panose="02070309020205020404" pitchFamily="49" charset="0"/>
              </a:rPr>
              <a:t>     &lt;</a:t>
            </a:r>
            <a:r>
              <a:rPr lang="en-US" sz="651" dirty="0" err="1">
                <a:latin typeface="Courier New" panose="02070309020205020404" pitchFamily="49" charset="0"/>
                <a:cs typeface="Courier New" panose="02070309020205020404" pitchFamily="49" charset="0"/>
              </a:rPr>
              <a:t>connjur:spectralFrequency</a:t>
            </a:r>
            <a:r>
              <a:rPr lang="en-US" sz="651" dirty="0">
                <a:latin typeface="Courier New" panose="02070309020205020404" pitchFamily="49" charset="0"/>
                <a:cs typeface="Courier New" panose="02070309020205020404" pitchFamily="49" charset="0"/>
              </a:rPr>
              <a:t> units="MHz"&gt;151&lt;/</a:t>
            </a:r>
            <a:r>
              <a:rPr lang="en-US" sz="651" dirty="0" err="1">
                <a:latin typeface="Courier New" panose="02070309020205020404" pitchFamily="49" charset="0"/>
                <a:cs typeface="Courier New" panose="02070309020205020404" pitchFamily="49" charset="0"/>
              </a:rPr>
              <a:t>connjur:spectralFrequency</a:t>
            </a:r>
            <a:r>
              <a:rPr lang="en-US" sz="651" dirty="0">
                <a:latin typeface="Courier New" panose="02070309020205020404" pitchFamily="49" charset="0"/>
                <a:cs typeface="Courier New" panose="02070309020205020404" pitchFamily="49" charset="0"/>
              </a:rPr>
              <a:t>&gt;            </a:t>
            </a:r>
          </a:p>
          <a:p>
            <a:pPr marL="0" indent="0">
              <a:buNone/>
            </a:pPr>
            <a:r>
              <a:rPr lang="en-US" sz="651" dirty="0">
                <a:latin typeface="Courier New" panose="02070309020205020404" pitchFamily="49" charset="0"/>
                <a:cs typeface="Courier New" panose="02070309020205020404" pitchFamily="49" charset="0"/>
              </a:rPr>
              <a:t>     &lt;</a:t>
            </a:r>
            <a:r>
              <a:rPr lang="en-US" sz="651" dirty="0" err="1">
                <a:latin typeface="Courier New" panose="02070309020205020404" pitchFamily="49" charset="0"/>
                <a:cs typeface="Courier New" panose="02070309020205020404" pitchFamily="49" charset="0"/>
              </a:rPr>
              <a:t>connjur:pointType</a:t>
            </a:r>
            <a:r>
              <a:rPr lang="en-US" sz="651" dirty="0">
                <a:latin typeface="Courier New" panose="02070309020205020404" pitchFamily="49" charset="0"/>
                <a:cs typeface="Courier New" panose="02070309020205020404" pitchFamily="49" charset="0"/>
              </a:rPr>
              <a:t>&gt;complex&lt;/</a:t>
            </a:r>
            <a:r>
              <a:rPr lang="en-US" sz="651" dirty="0" err="1">
                <a:latin typeface="Courier New" panose="02070309020205020404" pitchFamily="49" charset="0"/>
                <a:cs typeface="Courier New" panose="02070309020205020404" pitchFamily="49" charset="0"/>
              </a:rPr>
              <a:t>connjur:pointType</a:t>
            </a:r>
            <a:r>
              <a:rPr lang="en-US" sz="651" dirty="0">
                <a:latin typeface="Courier New" panose="02070309020205020404" pitchFamily="49" charset="0"/>
                <a:cs typeface="Courier New" panose="02070309020205020404" pitchFamily="49" charset="0"/>
              </a:rPr>
              <a:t>&gt;            </a:t>
            </a:r>
          </a:p>
          <a:p>
            <a:pPr marL="0" indent="0">
              <a:buNone/>
            </a:pPr>
            <a:r>
              <a:rPr lang="en-US" sz="651" dirty="0">
                <a:latin typeface="Courier New" panose="02070309020205020404" pitchFamily="49" charset="0"/>
                <a:cs typeface="Courier New" panose="02070309020205020404" pitchFamily="49" charset="0"/>
              </a:rPr>
              <a:t>     &lt;</a:t>
            </a:r>
            <a:r>
              <a:rPr lang="en-US" sz="651" dirty="0" err="1">
                <a:latin typeface="Courier New" panose="02070309020205020404" pitchFamily="49" charset="0"/>
                <a:cs typeface="Courier New" panose="02070309020205020404" pitchFamily="49" charset="0"/>
              </a:rPr>
              <a:t>connjur:totalPoints</a:t>
            </a:r>
            <a:r>
              <a:rPr lang="en-US" sz="651" dirty="0">
                <a:latin typeface="Courier New" panose="02070309020205020404" pitchFamily="49" charset="0"/>
                <a:cs typeface="Courier New" panose="02070309020205020404" pitchFamily="49" charset="0"/>
              </a:rPr>
              <a:t>&gt;128&lt;/</a:t>
            </a:r>
            <a:r>
              <a:rPr lang="en-US" sz="651" dirty="0" err="1">
                <a:latin typeface="Courier New" panose="02070309020205020404" pitchFamily="49" charset="0"/>
                <a:cs typeface="Courier New" panose="02070309020205020404" pitchFamily="49" charset="0"/>
              </a:rPr>
              <a:t>connjur:totalPoints</a:t>
            </a:r>
            <a:r>
              <a:rPr lang="en-US" sz="651" dirty="0">
                <a:latin typeface="Courier New" panose="02070309020205020404" pitchFamily="49" charset="0"/>
                <a:cs typeface="Courier New" panose="02070309020205020404" pitchFamily="49" charset="0"/>
              </a:rPr>
              <a:t>&gt;</a:t>
            </a:r>
          </a:p>
          <a:p>
            <a:pPr marL="0" indent="0">
              <a:buNone/>
            </a:pPr>
            <a:r>
              <a:rPr lang="en-US" sz="651" dirty="0">
                <a:latin typeface="Courier New" panose="02070309020205020404" pitchFamily="49" charset="0"/>
                <a:cs typeface="Courier New" panose="02070309020205020404" pitchFamily="49" charset="0"/>
              </a:rPr>
              <a:t>     &lt;</a:t>
            </a:r>
            <a:r>
              <a:rPr lang="en-US" sz="651" dirty="0" err="1">
                <a:latin typeface="Courier New" panose="02070309020205020404" pitchFamily="49" charset="0"/>
                <a:cs typeface="Courier New" panose="02070309020205020404" pitchFamily="49" charset="0"/>
              </a:rPr>
              <a:t>connjur:negateImaginaries</a:t>
            </a:r>
            <a:r>
              <a:rPr lang="en-US" sz="651" dirty="0">
                <a:latin typeface="Courier New" panose="02070309020205020404" pitchFamily="49" charset="0"/>
                <a:cs typeface="Courier New" panose="02070309020205020404" pitchFamily="49" charset="0"/>
              </a:rPr>
              <a:t>&gt;true&lt;/</a:t>
            </a:r>
            <a:r>
              <a:rPr lang="en-US" sz="651" dirty="0" err="1">
                <a:latin typeface="Courier New" panose="02070309020205020404" pitchFamily="49" charset="0"/>
                <a:cs typeface="Courier New" panose="02070309020205020404" pitchFamily="49" charset="0"/>
              </a:rPr>
              <a:t>connjur:negateImaginaries</a:t>
            </a:r>
            <a:r>
              <a:rPr lang="en-US" sz="651" dirty="0">
                <a:latin typeface="Courier New" panose="02070309020205020404" pitchFamily="49" charset="0"/>
                <a:cs typeface="Courier New" panose="02070309020205020404" pitchFamily="49" charset="0"/>
              </a:rPr>
              <a:t>&gt;</a:t>
            </a:r>
          </a:p>
          <a:p>
            <a:pPr marL="0" indent="0">
              <a:buNone/>
            </a:pPr>
            <a:r>
              <a:rPr lang="en-US" sz="651" dirty="0">
                <a:latin typeface="Courier New" panose="02070309020205020404" pitchFamily="49" charset="0"/>
                <a:cs typeface="Courier New" panose="02070309020205020404" pitchFamily="49" charset="0"/>
              </a:rPr>
              <a:t>     &lt;</a:t>
            </a:r>
            <a:r>
              <a:rPr lang="en-US" sz="651" dirty="0" err="1">
                <a:latin typeface="Courier New" panose="02070309020205020404" pitchFamily="49" charset="0"/>
                <a:cs typeface="Courier New" panose="02070309020205020404" pitchFamily="49" charset="0"/>
              </a:rPr>
              <a:t>connjur:constantPhase</a:t>
            </a:r>
            <a:r>
              <a:rPr lang="en-US" sz="651" dirty="0">
                <a:latin typeface="Courier New" panose="02070309020205020404" pitchFamily="49" charset="0"/>
                <a:cs typeface="Courier New" panose="02070309020205020404" pitchFamily="49" charset="0"/>
              </a:rPr>
              <a:t>&gt;001&lt;/</a:t>
            </a:r>
            <a:r>
              <a:rPr lang="en-US" sz="651" dirty="0" err="1">
                <a:latin typeface="Courier New" panose="02070309020205020404" pitchFamily="49" charset="0"/>
                <a:cs typeface="Courier New" panose="02070309020205020404" pitchFamily="49" charset="0"/>
              </a:rPr>
              <a:t>connjur:constantPhase</a:t>
            </a:r>
            <a:r>
              <a:rPr lang="en-US" sz="651" dirty="0">
                <a:latin typeface="Courier New" panose="02070309020205020404" pitchFamily="49" charset="0"/>
                <a:cs typeface="Courier New" panose="02070309020205020404" pitchFamily="49" charset="0"/>
              </a:rPr>
              <a:t>&gt;            </a:t>
            </a:r>
          </a:p>
          <a:p>
            <a:pPr marL="0" indent="0">
              <a:buNone/>
            </a:pPr>
            <a:r>
              <a:rPr lang="en-US" sz="651" dirty="0">
                <a:latin typeface="Courier New" panose="02070309020205020404" pitchFamily="49" charset="0"/>
                <a:cs typeface="Courier New" panose="02070309020205020404" pitchFamily="49" charset="0"/>
              </a:rPr>
              <a:t>     &lt;</a:t>
            </a:r>
            <a:r>
              <a:rPr lang="en-US" sz="651" dirty="0" err="1">
                <a:latin typeface="Courier New" panose="02070309020205020404" pitchFamily="49" charset="0"/>
                <a:cs typeface="Courier New" panose="02070309020205020404" pitchFamily="49" charset="0"/>
              </a:rPr>
              <a:t>connjur:linearPhase</a:t>
            </a:r>
            <a:r>
              <a:rPr lang="en-US" sz="651" dirty="0">
                <a:latin typeface="Courier New" panose="02070309020205020404" pitchFamily="49" charset="0"/>
                <a:cs typeface="Courier New" panose="02070309020205020404" pitchFamily="49" charset="0"/>
              </a:rPr>
              <a:t>&gt;000&lt;/</a:t>
            </a:r>
            <a:r>
              <a:rPr lang="en-US" sz="651" dirty="0" err="1">
                <a:latin typeface="Courier New" panose="02070309020205020404" pitchFamily="49" charset="0"/>
                <a:cs typeface="Courier New" panose="02070309020205020404" pitchFamily="49" charset="0"/>
              </a:rPr>
              <a:t>connjur:linearPhase</a:t>
            </a:r>
            <a:r>
              <a:rPr lang="en-US" sz="651" dirty="0">
                <a:latin typeface="Courier New" panose="02070309020205020404" pitchFamily="49" charset="0"/>
                <a:cs typeface="Courier New" panose="02070309020205020404" pitchFamily="49" charset="0"/>
              </a:rPr>
              <a:t>&gt;            </a:t>
            </a:r>
          </a:p>
          <a:p>
            <a:pPr marL="0" indent="0">
              <a:buNone/>
            </a:pPr>
            <a:r>
              <a:rPr lang="en-US" sz="651" dirty="0">
                <a:latin typeface="Courier New" panose="02070309020205020404" pitchFamily="49" charset="0"/>
                <a:cs typeface="Courier New" panose="02070309020205020404" pitchFamily="49" charset="0"/>
              </a:rPr>
              <a:t>     &lt;</a:t>
            </a:r>
            <a:r>
              <a:rPr lang="en-US" sz="651" dirty="0" err="1">
                <a:latin typeface="Courier New" panose="02070309020205020404" pitchFamily="49" charset="0"/>
                <a:cs typeface="Courier New" panose="02070309020205020404" pitchFamily="49" charset="0"/>
              </a:rPr>
              <a:t>connjur:sampling</a:t>
            </a:r>
            <a:r>
              <a:rPr lang="en-US" sz="651" dirty="0">
                <a:latin typeface="Courier New" panose="02070309020205020404" pitchFamily="49" charset="0"/>
                <a:cs typeface="Courier New" panose="02070309020205020404" pitchFamily="49" charset="0"/>
              </a:rPr>
              <a:t>&gt;uniform&lt;/</a:t>
            </a:r>
            <a:r>
              <a:rPr lang="en-US" sz="651" dirty="0" err="1">
                <a:latin typeface="Courier New" panose="02070309020205020404" pitchFamily="49" charset="0"/>
                <a:cs typeface="Courier New" panose="02070309020205020404" pitchFamily="49" charset="0"/>
              </a:rPr>
              <a:t>connjur:sampling</a:t>
            </a:r>
            <a:r>
              <a:rPr lang="en-US" sz="651" dirty="0">
                <a:solidFill>
                  <a:schemeClr val="tx2"/>
                </a:solidFill>
                <a:latin typeface="Courier New" panose="02070309020205020404" pitchFamily="49" charset="0"/>
                <a:cs typeface="Courier New" panose="02070309020205020404" pitchFamily="49" charset="0"/>
              </a:rPr>
              <a:t>&gt;          </a:t>
            </a:r>
          </a:p>
          <a:p>
            <a:pPr marL="0" indent="0">
              <a:buNone/>
            </a:pPr>
            <a:r>
              <a:rPr lang="en-US" sz="651" dirty="0">
                <a:solidFill>
                  <a:schemeClr val="tx2"/>
                </a:solidFill>
                <a:latin typeface="Courier New" panose="02070309020205020404" pitchFamily="49" charset="0"/>
                <a:cs typeface="Courier New" panose="02070309020205020404" pitchFamily="49" charset="0"/>
              </a:rPr>
              <a:t>    &lt;/</a:t>
            </a:r>
            <a:r>
              <a:rPr lang="en-US" sz="651" dirty="0" err="1">
                <a:solidFill>
                  <a:schemeClr val="tx2"/>
                </a:solidFill>
                <a:latin typeface="Courier New" panose="02070309020205020404" pitchFamily="49" charset="0"/>
                <a:cs typeface="Courier New" panose="02070309020205020404" pitchFamily="49" charset="0"/>
              </a:rPr>
              <a:t>connjur:spectralAxis</a:t>
            </a:r>
            <a:r>
              <a:rPr lang="en-US" sz="651" dirty="0">
                <a:solidFill>
                  <a:schemeClr val="tx2"/>
                </a:solidFill>
                <a:latin typeface="Courier New" panose="02070309020205020404" pitchFamily="49" charset="0"/>
                <a:cs typeface="Courier New" panose="02070309020205020404" pitchFamily="49" charset="0"/>
              </a:rPr>
              <a:t>&gt;        </a:t>
            </a:r>
          </a:p>
          <a:p>
            <a:pPr marL="0" indent="0">
              <a:buNone/>
            </a:pPr>
            <a:r>
              <a:rPr lang="en-US" sz="651" dirty="0">
                <a:solidFill>
                  <a:schemeClr val="tx2"/>
                </a:solidFill>
                <a:latin typeface="Courier New" panose="02070309020205020404" pitchFamily="49" charset="0"/>
                <a:cs typeface="Courier New" panose="02070309020205020404" pitchFamily="49" charset="0"/>
              </a:rPr>
              <a:t>   &lt;/</a:t>
            </a:r>
            <a:r>
              <a:rPr lang="en-US" sz="651" dirty="0" err="1">
                <a:solidFill>
                  <a:schemeClr val="tx2"/>
                </a:solidFill>
                <a:latin typeface="Courier New" panose="02070309020205020404" pitchFamily="49" charset="0"/>
                <a:cs typeface="Courier New" panose="02070309020205020404" pitchFamily="49" charset="0"/>
              </a:rPr>
              <a:t>connjur:spectrum</a:t>
            </a:r>
            <a:r>
              <a:rPr lang="en-US" sz="651" dirty="0">
                <a:solidFill>
                  <a:schemeClr val="tx2"/>
                </a:solidFill>
                <a:latin typeface="Courier New" panose="02070309020205020404" pitchFamily="49" charset="0"/>
                <a:cs typeface="Courier New" panose="02070309020205020404" pitchFamily="49" charset="0"/>
              </a:rPr>
              <a:t>&gt;      </a:t>
            </a:r>
          </a:p>
          <a:p>
            <a:pPr marL="0" indent="0">
              <a:buNone/>
            </a:pPr>
            <a:r>
              <a:rPr lang="en-US" sz="651" dirty="0">
                <a:solidFill>
                  <a:schemeClr val="tx2"/>
                </a:solidFill>
                <a:latin typeface="Courier New" panose="02070309020205020404" pitchFamily="49" charset="0"/>
                <a:cs typeface="Courier New" panose="02070309020205020404" pitchFamily="49" charset="0"/>
              </a:rPr>
              <a:t>  &lt;/</a:t>
            </a:r>
            <a:r>
              <a:rPr lang="en-US" sz="651" dirty="0" err="1">
                <a:solidFill>
                  <a:schemeClr val="tx2"/>
                </a:solidFill>
                <a:latin typeface="Courier New" panose="02070309020205020404" pitchFamily="49" charset="0"/>
                <a:cs typeface="Courier New" panose="02070309020205020404" pitchFamily="49" charset="0"/>
              </a:rPr>
              <a:t>premis:significantPropertiesExtension</a:t>
            </a:r>
            <a:r>
              <a:rPr lang="en-US" sz="651" dirty="0">
                <a:solidFill>
                  <a:schemeClr val="tx2"/>
                </a:solidFill>
                <a:latin typeface="Courier New" panose="02070309020205020404" pitchFamily="49" charset="0"/>
                <a:cs typeface="Courier New" panose="02070309020205020404" pitchFamily="49" charset="0"/>
              </a:rPr>
              <a:t>&gt;    </a:t>
            </a:r>
          </a:p>
          <a:p>
            <a:pPr marL="0" indent="0">
              <a:buNone/>
            </a:pPr>
            <a:r>
              <a:rPr lang="en-US" sz="651" dirty="0">
                <a:solidFill>
                  <a:schemeClr val="tx2"/>
                </a:solidFill>
                <a:latin typeface="Courier New" panose="02070309020205020404" pitchFamily="49" charset="0"/>
                <a:cs typeface="Courier New" panose="02070309020205020404" pitchFamily="49" charset="0"/>
              </a:rPr>
              <a:t> &lt;/</a:t>
            </a:r>
            <a:r>
              <a:rPr lang="en-US" sz="651" dirty="0" err="1">
                <a:solidFill>
                  <a:schemeClr val="tx2"/>
                </a:solidFill>
                <a:latin typeface="Courier New" panose="02070309020205020404" pitchFamily="49" charset="0"/>
                <a:cs typeface="Courier New" panose="02070309020205020404" pitchFamily="49" charset="0"/>
              </a:rPr>
              <a:t>premis:significantProperties</a:t>
            </a:r>
            <a:r>
              <a:rPr lang="en-US" sz="651" dirty="0">
                <a:solidFill>
                  <a:schemeClr val="tx2"/>
                </a:solidFill>
                <a:latin typeface="Courier New" panose="02070309020205020404" pitchFamily="49" charset="0"/>
                <a:cs typeface="Courier New" panose="02070309020205020404" pitchFamily="49" charset="0"/>
              </a:rPr>
              <a:t>&gt;  </a:t>
            </a:r>
          </a:p>
          <a:p>
            <a:pPr marL="0" indent="0">
              <a:buNone/>
            </a:pPr>
            <a:r>
              <a:rPr lang="en-US" sz="651" dirty="0">
                <a:solidFill>
                  <a:schemeClr val="tx2"/>
                </a:solidFill>
                <a:latin typeface="Courier New" panose="02070309020205020404" pitchFamily="49" charset="0"/>
                <a:cs typeface="Courier New" panose="02070309020205020404" pitchFamily="49" charset="0"/>
              </a:rPr>
              <a:t>&lt;/</a:t>
            </a:r>
            <a:r>
              <a:rPr lang="en-US" sz="651" dirty="0" err="1">
                <a:solidFill>
                  <a:schemeClr val="tx2"/>
                </a:solidFill>
                <a:latin typeface="Courier New" panose="02070309020205020404" pitchFamily="49" charset="0"/>
                <a:cs typeface="Courier New" panose="02070309020205020404" pitchFamily="49" charset="0"/>
              </a:rPr>
              <a:t>premis:object</a:t>
            </a:r>
            <a:r>
              <a:rPr lang="en-US" sz="651" dirty="0">
                <a:solidFill>
                  <a:schemeClr val="tx2"/>
                </a:solidFill>
                <a:latin typeface="Courier New" panose="02070309020205020404" pitchFamily="49" charset="0"/>
                <a:cs typeface="Courier New" panose="02070309020205020404" pitchFamily="49" charset="0"/>
              </a:rPr>
              <a:t>&gt; </a:t>
            </a:r>
          </a:p>
        </p:txBody>
      </p:sp>
      <p:sp>
        <p:nvSpPr>
          <p:cNvPr id="10" name="Rounded Rectangle 9"/>
          <p:cNvSpPr/>
          <p:nvPr/>
        </p:nvSpPr>
        <p:spPr>
          <a:xfrm>
            <a:off x="185262" y="1246722"/>
            <a:ext cx="3859622" cy="406685"/>
          </a:xfrm>
          <a:prstGeom prst="roundRect">
            <a:avLst/>
          </a:prstGeom>
          <a:noFill/>
          <a:ln>
            <a:solidFill>
              <a:srgbClr val="691E5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PREMIS:OBJECT</a:t>
            </a:r>
            <a:r>
              <a:rPr lang="en-US" sz="2400" dirty="0">
                <a:solidFill>
                  <a:schemeClr val="bg1"/>
                </a:solidFill>
              </a:rPr>
              <a:t>T</a:t>
            </a:r>
          </a:p>
          <a:p>
            <a:pPr algn="ctr"/>
            <a:r>
              <a:rPr lang="en-US" sz="1041" dirty="0">
                <a:solidFill>
                  <a:schemeClr val="bg1"/>
                </a:solidFill>
              </a:rPr>
              <a:t> </a:t>
            </a:r>
          </a:p>
        </p:txBody>
      </p:sp>
      <p:sp>
        <p:nvSpPr>
          <p:cNvPr id="20" name="Content Placeholder 9"/>
          <p:cNvSpPr txBox="1">
            <a:spLocks/>
          </p:cNvSpPr>
          <p:nvPr/>
        </p:nvSpPr>
        <p:spPr>
          <a:xfrm>
            <a:off x="4243892" y="1794023"/>
            <a:ext cx="3988435" cy="4783324"/>
          </a:xfrm>
          <a:prstGeom prst="rect">
            <a:avLst/>
          </a:prstGeom>
          <a:noFill/>
          <a:ln>
            <a:solidFill>
              <a:srgbClr val="063369"/>
            </a:solidFill>
          </a:ln>
        </p:spPr>
        <p:txBody>
          <a:bodyPr/>
          <a:lstStyle>
            <a:lvl1pPr marL="1254225" indent="-1254225" algn="l" defTabSz="1672300" rtl="0" eaLnBrk="1" latinLnBrk="0" hangingPunct="1">
              <a:spcBef>
                <a:spcPct val="20000"/>
              </a:spcBef>
              <a:buFont typeface="Arial"/>
              <a:buChar char="•"/>
              <a:defRPr sz="11700" kern="1200">
                <a:solidFill>
                  <a:schemeClr val="tx1"/>
                </a:solidFill>
                <a:latin typeface="+mn-lt"/>
                <a:ea typeface="+mn-ea"/>
                <a:cs typeface="+mn-cs"/>
              </a:defRPr>
            </a:lvl1pPr>
            <a:lvl2pPr marL="2717488" indent="-1045188" algn="l" defTabSz="1672300" rtl="0" eaLnBrk="1" latinLnBrk="0" hangingPunct="1">
              <a:spcBef>
                <a:spcPct val="20000"/>
              </a:spcBef>
              <a:buFont typeface="Arial"/>
              <a:buChar char="–"/>
              <a:defRPr sz="10200" kern="1200">
                <a:solidFill>
                  <a:schemeClr val="tx1"/>
                </a:solidFill>
                <a:latin typeface="+mn-lt"/>
                <a:ea typeface="+mn-ea"/>
                <a:cs typeface="+mn-cs"/>
              </a:defRPr>
            </a:lvl2pPr>
            <a:lvl3pPr marL="4180751" indent="-836150" algn="l" defTabSz="1672300" rtl="0" eaLnBrk="1" latinLnBrk="0" hangingPunct="1">
              <a:spcBef>
                <a:spcPct val="20000"/>
              </a:spcBef>
              <a:buFont typeface="Arial"/>
              <a:buChar char="•"/>
              <a:defRPr sz="8800" kern="1200">
                <a:solidFill>
                  <a:schemeClr val="tx1"/>
                </a:solidFill>
                <a:latin typeface="+mn-lt"/>
                <a:ea typeface="+mn-ea"/>
                <a:cs typeface="+mn-cs"/>
              </a:defRPr>
            </a:lvl3pPr>
            <a:lvl4pPr marL="5853052" indent="-836150" algn="l" defTabSz="1672300" rtl="0" eaLnBrk="1" latinLnBrk="0" hangingPunct="1">
              <a:spcBef>
                <a:spcPct val="20000"/>
              </a:spcBef>
              <a:buFont typeface="Arial"/>
              <a:buChar char="–"/>
              <a:defRPr sz="7300" kern="1200">
                <a:solidFill>
                  <a:schemeClr val="tx1"/>
                </a:solidFill>
                <a:latin typeface="+mn-lt"/>
                <a:ea typeface="+mn-ea"/>
                <a:cs typeface="+mn-cs"/>
              </a:defRPr>
            </a:lvl4pPr>
            <a:lvl5pPr marL="7525352" indent="-836150" algn="l" defTabSz="1672300" rtl="0" eaLnBrk="1" latinLnBrk="0" hangingPunct="1">
              <a:spcBef>
                <a:spcPct val="20000"/>
              </a:spcBef>
              <a:buFont typeface="Arial"/>
              <a:buChar char="»"/>
              <a:defRPr sz="7300" kern="1200">
                <a:solidFill>
                  <a:schemeClr val="tx1"/>
                </a:solidFill>
                <a:latin typeface="+mn-lt"/>
                <a:ea typeface="+mn-ea"/>
                <a:cs typeface="+mn-cs"/>
              </a:defRPr>
            </a:lvl5pPr>
            <a:lvl6pPr marL="9197652" indent="-836150" algn="l" defTabSz="1672300" rtl="0" eaLnBrk="1" latinLnBrk="0" hangingPunct="1">
              <a:spcBef>
                <a:spcPct val="20000"/>
              </a:spcBef>
              <a:buFont typeface="Arial"/>
              <a:buChar char="•"/>
              <a:defRPr sz="7300" kern="1200">
                <a:solidFill>
                  <a:schemeClr val="tx1"/>
                </a:solidFill>
                <a:latin typeface="+mn-lt"/>
                <a:ea typeface="+mn-ea"/>
                <a:cs typeface="+mn-cs"/>
              </a:defRPr>
            </a:lvl6pPr>
            <a:lvl7pPr marL="10869953" indent="-836150" algn="l" defTabSz="1672300" rtl="0" eaLnBrk="1" latinLnBrk="0" hangingPunct="1">
              <a:spcBef>
                <a:spcPct val="20000"/>
              </a:spcBef>
              <a:buFont typeface="Arial"/>
              <a:buChar char="•"/>
              <a:defRPr sz="7300" kern="1200">
                <a:solidFill>
                  <a:schemeClr val="tx1"/>
                </a:solidFill>
                <a:latin typeface="+mn-lt"/>
                <a:ea typeface="+mn-ea"/>
                <a:cs typeface="+mn-cs"/>
              </a:defRPr>
            </a:lvl7pPr>
            <a:lvl8pPr marL="12542253" indent="-836150" algn="l" defTabSz="1672300" rtl="0" eaLnBrk="1" latinLnBrk="0" hangingPunct="1">
              <a:spcBef>
                <a:spcPct val="20000"/>
              </a:spcBef>
              <a:buFont typeface="Arial"/>
              <a:buChar char="•"/>
              <a:defRPr sz="7300" kern="1200">
                <a:solidFill>
                  <a:schemeClr val="tx1"/>
                </a:solidFill>
                <a:latin typeface="+mn-lt"/>
                <a:ea typeface="+mn-ea"/>
                <a:cs typeface="+mn-cs"/>
              </a:defRPr>
            </a:lvl8pPr>
            <a:lvl9pPr marL="14214554" indent="-836150" algn="l" defTabSz="1672300" rtl="0" eaLnBrk="1" latinLnBrk="0" hangingPunct="1">
              <a:spcBef>
                <a:spcPct val="20000"/>
              </a:spcBef>
              <a:buFont typeface="Arial"/>
              <a:buChar char="•"/>
              <a:defRPr sz="7300" kern="1200">
                <a:solidFill>
                  <a:schemeClr val="tx1"/>
                </a:solidFill>
                <a:latin typeface="+mn-lt"/>
                <a:ea typeface="+mn-ea"/>
                <a:cs typeface="+mn-cs"/>
              </a:defRPr>
            </a:lvl9pPr>
          </a:lstStyle>
          <a:p>
            <a:pPr marL="0" indent="0">
              <a:buNone/>
            </a:pPr>
            <a:r>
              <a:rPr lang="en-US" sz="651" dirty="0">
                <a:solidFill>
                  <a:schemeClr val="tx2"/>
                </a:solidFill>
                <a:latin typeface="Courier New" panose="02070309020205020404" pitchFamily="49" charset="0"/>
                <a:cs typeface="Courier New" panose="02070309020205020404" pitchFamily="49" charset="0"/>
              </a:rPr>
              <a:t>&lt;</a:t>
            </a:r>
            <a:r>
              <a:rPr lang="en-US" sz="651" dirty="0" err="1">
                <a:solidFill>
                  <a:schemeClr val="tx2"/>
                </a:solidFill>
                <a:latin typeface="Courier New" panose="02070309020205020404" pitchFamily="49" charset="0"/>
                <a:cs typeface="Courier New" panose="02070309020205020404" pitchFamily="49" charset="0"/>
              </a:rPr>
              <a:t>premis:event</a:t>
            </a:r>
            <a:r>
              <a:rPr lang="en-US" sz="651" dirty="0">
                <a:solidFill>
                  <a:schemeClr val="tx2"/>
                </a:solidFill>
                <a:latin typeface="Courier New" panose="02070309020205020404" pitchFamily="49" charset="0"/>
                <a:cs typeface="Courier New" panose="02070309020205020404" pitchFamily="49" charset="0"/>
              </a:rPr>
              <a:t>&gt;</a:t>
            </a:r>
          </a:p>
          <a:p>
            <a:pPr marL="0" indent="0">
              <a:buNone/>
            </a:pPr>
            <a:r>
              <a:rPr lang="en-US" sz="651" dirty="0">
                <a:solidFill>
                  <a:schemeClr val="tx2"/>
                </a:solidFill>
                <a:latin typeface="Courier New" panose="02070309020205020404" pitchFamily="49" charset="0"/>
                <a:cs typeface="Courier New" panose="02070309020205020404" pitchFamily="49" charset="0"/>
              </a:rPr>
              <a:t> &lt;</a:t>
            </a:r>
            <a:r>
              <a:rPr lang="en-US" sz="651" dirty="0" err="1">
                <a:solidFill>
                  <a:schemeClr val="tx2"/>
                </a:solidFill>
                <a:latin typeface="Courier New" panose="02070309020205020404" pitchFamily="49" charset="0"/>
                <a:cs typeface="Courier New" panose="02070309020205020404" pitchFamily="49" charset="0"/>
              </a:rPr>
              <a:t>premis:eventIdentifier</a:t>
            </a:r>
            <a:r>
              <a:rPr lang="en-US" sz="651" dirty="0">
                <a:solidFill>
                  <a:schemeClr val="tx2"/>
                </a:solidFill>
                <a:latin typeface="Courier New" panose="02070309020205020404" pitchFamily="49" charset="0"/>
                <a:cs typeface="Courier New" panose="02070309020205020404" pitchFamily="49" charset="0"/>
              </a:rPr>
              <a:t>&gt;</a:t>
            </a:r>
          </a:p>
          <a:p>
            <a:pPr marL="0" indent="0">
              <a:buNone/>
            </a:pPr>
            <a:r>
              <a:rPr lang="en-US" sz="651" dirty="0">
                <a:solidFill>
                  <a:schemeClr val="tx2"/>
                </a:solidFill>
                <a:latin typeface="Courier New" panose="02070309020205020404" pitchFamily="49" charset="0"/>
                <a:cs typeface="Courier New" panose="02070309020205020404" pitchFamily="49" charset="0"/>
              </a:rPr>
              <a:t>  &lt;</a:t>
            </a:r>
            <a:r>
              <a:rPr lang="en-US" sz="651" dirty="0" err="1">
                <a:solidFill>
                  <a:schemeClr val="tx2"/>
                </a:solidFill>
                <a:latin typeface="Courier New" panose="02070309020205020404" pitchFamily="49" charset="0"/>
                <a:cs typeface="Courier New" panose="02070309020205020404" pitchFamily="49" charset="0"/>
              </a:rPr>
              <a:t>premis:eventIdentifierType</a:t>
            </a:r>
            <a:r>
              <a:rPr lang="en-US" sz="651" dirty="0">
                <a:solidFill>
                  <a:schemeClr val="tx2"/>
                </a:solidFill>
                <a:latin typeface="Courier New" panose="02070309020205020404" pitchFamily="49" charset="0"/>
                <a:cs typeface="Courier New" panose="02070309020205020404" pitchFamily="49" charset="0"/>
              </a:rPr>
              <a:t>&gt;local&lt;/</a:t>
            </a:r>
            <a:r>
              <a:rPr lang="en-US" sz="651" dirty="0" err="1">
                <a:solidFill>
                  <a:schemeClr val="tx2"/>
                </a:solidFill>
                <a:latin typeface="Courier New" panose="02070309020205020404" pitchFamily="49" charset="0"/>
                <a:cs typeface="Courier New" panose="02070309020205020404" pitchFamily="49" charset="0"/>
              </a:rPr>
              <a:t>premis:eventIdentifierType</a:t>
            </a:r>
            <a:r>
              <a:rPr lang="en-US" sz="651" dirty="0">
                <a:solidFill>
                  <a:schemeClr val="tx2"/>
                </a:solidFill>
                <a:latin typeface="Courier New" panose="02070309020205020404" pitchFamily="49" charset="0"/>
                <a:cs typeface="Courier New" panose="02070309020205020404" pitchFamily="49" charset="0"/>
              </a:rPr>
              <a:t>&gt;</a:t>
            </a:r>
          </a:p>
          <a:p>
            <a:pPr marL="0" indent="0">
              <a:buNone/>
            </a:pPr>
            <a:r>
              <a:rPr lang="en-US" sz="651" dirty="0">
                <a:solidFill>
                  <a:schemeClr val="tx2"/>
                </a:solidFill>
                <a:latin typeface="Courier New" panose="02070309020205020404" pitchFamily="49" charset="0"/>
                <a:cs typeface="Courier New" panose="02070309020205020404" pitchFamily="49" charset="0"/>
              </a:rPr>
              <a:t>  &lt;</a:t>
            </a:r>
            <a:r>
              <a:rPr lang="en-US" sz="651" dirty="0" err="1">
                <a:solidFill>
                  <a:schemeClr val="tx2"/>
                </a:solidFill>
                <a:latin typeface="Courier New" panose="02070309020205020404" pitchFamily="49" charset="0"/>
                <a:cs typeface="Courier New" panose="02070309020205020404" pitchFamily="49" charset="0"/>
              </a:rPr>
              <a:t>premis:eventIdentifierValue</a:t>
            </a:r>
            <a:r>
              <a:rPr lang="en-US" sz="651" dirty="0">
                <a:solidFill>
                  <a:schemeClr val="tx2"/>
                </a:solidFill>
                <a:latin typeface="Courier New" panose="02070309020205020404" pitchFamily="49" charset="0"/>
                <a:cs typeface="Courier New" panose="02070309020205020404" pitchFamily="49" charset="0"/>
              </a:rPr>
              <a:t>&gt;Event_000&lt;/</a:t>
            </a:r>
            <a:r>
              <a:rPr lang="en-US" sz="651" dirty="0" err="1">
                <a:solidFill>
                  <a:schemeClr val="tx2"/>
                </a:solidFill>
                <a:latin typeface="Courier New" panose="02070309020205020404" pitchFamily="49" charset="0"/>
                <a:cs typeface="Courier New" panose="02070309020205020404" pitchFamily="49" charset="0"/>
              </a:rPr>
              <a:t>premis:eventIdentifierValue</a:t>
            </a:r>
            <a:r>
              <a:rPr lang="en-US" sz="651" dirty="0">
                <a:solidFill>
                  <a:schemeClr val="tx2"/>
                </a:solidFill>
                <a:latin typeface="Courier New" panose="02070309020205020404" pitchFamily="49" charset="0"/>
                <a:cs typeface="Courier New" panose="02070309020205020404" pitchFamily="49" charset="0"/>
              </a:rPr>
              <a:t>&gt;</a:t>
            </a:r>
          </a:p>
          <a:p>
            <a:pPr marL="0" indent="0">
              <a:buNone/>
            </a:pPr>
            <a:r>
              <a:rPr lang="en-US" sz="651" dirty="0">
                <a:solidFill>
                  <a:schemeClr val="tx2"/>
                </a:solidFill>
                <a:latin typeface="Courier New" panose="02070309020205020404" pitchFamily="49" charset="0"/>
                <a:cs typeface="Courier New" panose="02070309020205020404" pitchFamily="49" charset="0"/>
              </a:rPr>
              <a:t> &lt;/</a:t>
            </a:r>
            <a:r>
              <a:rPr lang="en-US" sz="651" dirty="0" err="1">
                <a:solidFill>
                  <a:schemeClr val="tx2"/>
                </a:solidFill>
                <a:latin typeface="Courier New" panose="02070309020205020404" pitchFamily="49" charset="0"/>
                <a:cs typeface="Courier New" panose="02070309020205020404" pitchFamily="49" charset="0"/>
              </a:rPr>
              <a:t>premis:eventIdentifier</a:t>
            </a:r>
            <a:r>
              <a:rPr lang="en-US" sz="651" dirty="0">
                <a:solidFill>
                  <a:schemeClr val="tx2"/>
                </a:solidFill>
                <a:latin typeface="Courier New" panose="02070309020205020404" pitchFamily="49" charset="0"/>
                <a:cs typeface="Courier New" panose="02070309020205020404" pitchFamily="49" charset="0"/>
              </a:rPr>
              <a:t>&gt;</a:t>
            </a:r>
          </a:p>
          <a:p>
            <a:pPr marL="0" indent="0">
              <a:buNone/>
            </a:pPr>
            <a:r>
              <a:rPr lang="en-US" sz="651" dirty="0">
                <a:solidFill>
                  <a:schemeClr val="tx2"/>
                </a:solidFill>
                <a:latin typeface="Courier New" panose="02070309020205020404" pitchFamily="49" charset="0"/>
                <a:cs typeface="Courier New" panose="02070309020205020404" pitchFamily="49" charset="0"/>
              </a:rPr>
              <a:t> &lt;</a:t>
            </a:r>
            <a:r>
              <a:rPr lang="en-US" sz="651" dirty="0" err="1">
                <a:solidFill>
                  <a:schemeClr val="tx2"/>
                </a:solidFill>
                <a:latin typeface="Courier New" panose="02070309020205020404" pitchFamily="49" charset="0"/>
                <a:cs typeface="Courier New" panose="02070309020205020404" pitchFamily="49" charset="0"/>
              </a:rPr>
              <a:t>premis:eventType</a:t>
            </a:r>
            <a:r>
              <a:rPr lang="en-US" sz="651" dirty="0">
                <a:solidFill>
                  <a:schemeClr val="tx2"/>
                </a:solidFill>
                <a:latin typeface="Courier New" panose="02070309020205020404" pitchFamily="49" charset="0"/>
                <a:cs typeface="Courier New" panose="02070309020205020404" pitchFamily="49" charset="0"/>
              </a:rPr>
              <a:t>&gt;acquisition&lt;/</a:t>
            </a:r>
            <a:r>
              <a:rPr lang="en-US" sz="651" dirty="0" err="1">
                <a:solidFill>
                  <a:schemeClr val="tx2"/>
                </a:solidFill>
                <a:latin typeface="Courier New" panose="02070309020205020404" pitchFamily="49" charset="0"/>
                <a:cs typeface="Courier New" panose="02070309020205020404" pitchFamily="49" charset="0"/>
              </a:rPr>
              <a:t>premis:eventType</a:t>
            </a:r>
            <a:r>
              <a:rPr lang="en-US" sz="651" dirty="0">
                <a:solidFill>
                  <a:schemeClr val="tx2"/>
                </a:solidFill>
                <a:latin typeface="Courier New" panose="02070309020205020404" pitchFamily="49" charset="0"/>
                <a:cs typeface="Courier New" panose="02070309020205020404" pitchFamily="49" charset="0"/>
              </a:rPr>
              <a:t>&gt;</a:t>
            </a:r>
          </a:p>
          <a:p>
            <a:pPr marL="0" indent="0">
              <a:buNone/>
            </a:pPr>
            <a:r>
              <a:rPr lang="en-US" sz="651" dirty="0">
                <a:solidFill>
                  <a:schemeClr val="tx2"/>
                </a:solidFill>
                <a:latin typeface="Courier New" panose="02070309020205020404" pitchFamily="49" charset="0"/>
                <a:cs typeface="Courier New" panose="02070309020205020404" pitchFamily="49" charset="0"/>
              </a:rPr>
              <a:t> &lt;</a:t>
            </a:r>
            <a:r>
              <a:rPr lang="en-US" sz="651" dirty="0" err="1">
                <a:solidFill>
                  <a:schemeClr val="tx2"/>
                </a:solidFill>
                <a:latin typeface="Courier New" panose="02070309020205020404" pitchFamily="49" charset="0"/>
                <a:cs typeface="Courier New" panose="02070309020205020404" pitchFamily="49" charset="0"/>
              </a:rPr>
              <a:t>premis:eventDateTime</a:t>
            </a:r>
            <a:r>
              <a:rPr lang="en-US" sz="651" dirty="0">
                <a:solidFill>
                  <a:schemeClr val="tx2"/>
                </a:solidFill>
                <a:latin typeface="Courier New" panose="02070309020205020404" pitchFamily="49" charset="0"/>
                <a:cs typeface="Courier New" panose="02070309020205020404" pitchFamily="49" charset="0"/>
              </a:rPr>
              <a:t>&gt;Fri Jun 02 00:00:00 EDT 2000&lt;/</a:t>
            </a:r>
            <a:r>
              <a:rPr lang="en-US" sz="651" dirty="0" err="1">
                <a:solidFill>
                  <a:schemeClr val="tx2"/>
                </a:solidFill>
                <a:latin typeface="Courier New" panose="02070309020205020404" pitchFamily="49" charset="0"/>
                <a:cs typeface="Courier New" panose="02070309020205020404" pitchFamily="49" charset="0"/>
              </a:rPr>
              <a:t>premis:eventDateTime</a:t>
            </a:r>
            <a:r>
              <a:rPr lang="en-US" sz="651" dirty="0">
                <a:solidFill>
                  <a:schemeClr val="tx2"/>
                </a:solidFill>
                <a:latin typeface="Courier New" panose="02070309020205020404" pitchFamily="49" charset="0"/>
                <a:cs typeface="Courier New" panose="02070309020205020404" pitchFamily="49" charset="0"/>
              </a:rPr>
              <a:t>&gt;</a:t>
            </a:r>
          </a:p>
          <a:p>
            <a:pPr marL="0" indent="0">
              <a:buNone/>
            </a:pPr>
            <a:r>
              <a:rPr lang="en-US" sz="651" dirty="0">
                <a:solidFill>
                  <a:schemeClr val="tx2"/>
                </a:solidFill>
                <a:latin typeface="Courier New" panose="02070309020205020404" pitchFamily="49" charset="0"/>
                <a:cs typeface="Courier New" panose="02070309020205020404" pitchFamily="49" charset="0"/>
              </a:rPr>
              <a:t> &lt;</a:t>
            </a:r>
            <a:r>
              <a:rPr lang="en-US" sz="651" dirty="0" err="1">
                <a:solidFill>
                  <a:schemeClr val="tx2"/>
                </a:solidFill>
                <a:latin typeface="Courier New" panose="02070309020205020404" pitchFamily="49" charset="0"/>
                <a:cs typeface="Courier New" panose="02070309020205020404" pitchFamily="49" charset="0"/>
              </a:rPr>
              <a:t>premis:eventDetailInformation</a:t>
            </a:r>
            <a:r>
              <a:rPr lang="en-US" sz="651" dirty="0">
                <a:solidFill>
                  <a:schemeClr val="tx2"/>
                </a:solidFill>
                <a:latin typeface="Courier New" panose="02070309020205020404" pitchFamily="49" charset="0"/>
                <a:cs typeface="Courier New" panose="02070309020205020404" pitchFamily="49" charset="0"/>
              </a:rPr>
              <a:t>&gt;</a:t>
            </a:r>
          </a:p>
          <a:p>
            <a:pPr marL="0" indent="0">
              <a:buNone/>
            </a:pPr>
            <a:r>
              <a:rPr lang="en-US" sz="651" dirty="0">
                <a:solidFill>
                  <a:schemeClr val="tx2"/>
                </a:solidFill>
                <a:latin typeface="Courier New" panose="02070309020205020404" pitchFamily="49" charset="0"/>
                <a:cs typeface="Courier New" panose="02070309020205020404" pitchFamily="49" charset="0"/>
              </a:rPr>
              <a:t>  &lt;</a:t>
            </a:r>
            <a:r>
              <a:rPr lang="en-US" sz="651" dirty="0" err="1">
                <a:solidFill>
                  <a:schemeClr val="tx2"/>
                </a:solidFill>
                <a:latin typeface="Courier New" panose="02070309020205020404" pitchFamily="49" charset="0"/>
                <a:cs typeface="Courier New" panose="02070309020205020404" pitchFamily="49" charset="0"/>
              </a:rPr>
              <a:t>premis:eventDetailExtension</a:t>
            </a:r>
            <a:r>
              <a:rPr lang="en-US" sz="651" dirty="0">
                <a:solidFill>
                  <a:schemeClr val="tx2"/>
                </a:solidFill>
                <a:latin typeface="Courier New" panose="02070309020205020404" pitchFamily="49" charset="0"/>
                <a:cs typeface="Courier New" panose="02070309020205020404" pitchFamily="49" charset="0"/>
              </a:rPr>
              <a:t>&gt;</a:t>
            </a:r>
          </a:p>
          <a:p>
            <a:pPr marL="0" indent="0">
              <a:buNone/>
            </a:pPr>
            <a:r>
              <a:rPr lang="en-US" sz="651" dirty="0">
                <a:solidFill>
                  <a:schemeClr val="tx2"/>
                </a:solidFill>
                <a:latin typeface="Courier New" panose="02070309020205020404" pitchFamily="49" charset="0"/>
                <a:cs typeface="Courier New" panose="02070309020205020404" pitchFamily="49" charset="0"/>
              </a:rPr>
              <a:t>   &lt;</a:t>
            </a:r>
            <a:r>
              <a:rPr lang="en-US" sz="651" dirty="0" err="1">
                <a:solidFill>
                  <a:schemeClr val="tx2"/>
                </a:solidFill>
                <a:latin typeface="Courier New" panose="02070309020205020404" pitchFamily="49" charset="0"/>
                <a:cs typeface="Courier New" panose="02070309020205020404" pitchFamily="49" charset="0"/>
              </a:rPr>
              <a:t>connjur:metadata</a:t>
            </a:r>
            <a:r>
              <a:rPr lang="en-US" sz="651" dirty="0">
                <a:solidFill>
                  <a:schemeClr val="tx2"/>
                </a:solidFill>
                <a:latin typeface="Courier New" panose="02070309020205020404" pitchFamily="49" charset="0"/>
                <a:cs typeface="Courier New" panose="02070309020205020404" pitchFamily="49" charset="0"/>
              </a:rPr>
              <a:t> </a:t>
            </a:r>
            <a:r>
              <a:rPr lang="en-US" sz="651" dirty="0" err="1">
                <a:solidFill>
                  <a:schemeClr val="tx2"/>
                </a:solidFill>
                <a:latin typeface="Courier New" panose="02070309020205020404" pitchFamily="49" charset="0"/>
                <a:cs typeface="Courier New" panose="02070309020205020404" pitchFamily="49" charset="0"/>
              </a:rPr>
              <a:t>xmlns:connjur</a:t>
            </a:r>
            <a:r>
              <a:rPr lang="en-US" sz="651" dirty="0">
                <a:solidFill>
                  <a:schemeClr val="tx2"/>
                </a:solidFill>
                <a:latin typeface="Courier New" panose="02070309020205020404" pitchFamily="49" charset="0"/>
                <a:cs typeface="Courier New" panose="02070309020205020404" pitchFamily="49" charset="0"/>
              </a:rPr>
              <a:t>="https://.../connjur_ml.xsd"&gt;</a:t>
            </a:r>
          </a:p>
          <a:p>
            <a:pPr marL="0" indent="0">
              <a:buNone/>
            </a:pPr>
            <a:r>
              <a:rPr lang="en-US" sz="651" dirty="0">
                <a:solidFill>
                  <a:schemeClr val="tx2"/>
                </a:solidFill>
                <a:latin typeface="Courier New" panose="02070309020205020404" pitchFamily="49" charset="0"/>
                <a:cs typeface="Courier New" panose="02070309020205020404" pitchFamily="49" charset="0"/>
              </a:rPr>
              <a:t>    &lt;</a:t>
            </a:r>
            <a:r>
              <a:rPr lang="en-US" sz="651" dirty="0" err="1">
                <a:solidFill>
                  <a:schemeClr val="tx2"/>
                </a:solidFill>
                <a:latin typeface="Courier New" panose="02070309020205020404" pitchFamily="49" charset="0"/>
                <a:cs typeface="Courier New" panose="02070309020205020404" pitchFamily="49" charset="0"/>
              </a:rPr>
              <a:t>connjur:pulseSequenceName</a:t>
            </a:r>
            <a:r>
              <a:rPr lang="en-US" sz="651" dirty="0">
                <a:solidFill>
                  <a:schemeClr val="tx2"/>
                </a:solidFill>
                <a:latin typeface="Courier New" panose="02070309020205020404" pitchFamily="49" charset="0"/>
                <a:cs typeface="Courier New" panose="02070309020205020404" pitchFamily="49" charset="0"/>
              </a:rPr>
              <a:t>&gt;</a:t>
            </a:r>
            <a:r>
              <a:rPr lang="en-US" sz="651" dirty="0" err="1">
                <a:solidFill>
                  <a:schemeClr val="tx2"/>
                </a:solidFill>
                <a:latin typeface="Courier New" panose="02070309020205020404" pitchFamily="49" charset="0"/>
                <a:cs typeface="Courier New" panose="02070309020205020404" pitchFamily="49" charset="0"/>
              </a:rPr>
              <a:t>gCNhsqc</a:t>
            </a:r>
            <a:r>
              <a:rPr lang="en-US" sz="651" dirty="0">
                <a:solidFill>
                  <a:schemeClr val="tx2"/>
                </a:solidFill>
                <a:latin typeface="Courier New" panose="02070309020205020404" pitchFamily="49" charset="0"/>
                <a:cs typeface="Courier New" panose="02070309020205020404" pitchFamily="49" charset="0"/>
              </a:rPr>
              <a:t>&lt;/</a:t>
            </a:r>
            <a:r>
              <a:rPr lang="en-US" sz="651" dirty="0" err="1">
                <a:solidFill>
                  <a:schemeClr val="tx2"/>
                </a:solidFill>
                <a:latin typeface="Courier New" panose="02070309020205020404" pitchFamily="49" charset="0"/>
                <a:cs typeface="Courier New" panose="02070309020205020404" pitchFamily="49" charset="0"/>
              </a:rPr>
              <a:t>connjur:pulseSequenceName</a:t>
            </a:r>
            <a:r>
              <a:rPr lang="en-US" sz="651" dirty="0">
                <a:solidFill>
                  <a:schemeClr val="tx2"/>
                </a:solidFill>
                <a:latin typeface="Courier New" panose="02070309020205020404" pitchFamily="49" charset="0"/>
                <a:cs typeface="Courier New" panose="02070309020205020404" pitchFamily="49" charset="0"/>
              </a:rPr>
              <a:t>&gt;</a:t>
            </a:r>
          </a:p>
          <a:p>
            <a:pPr marL="0" indent="0">
              <a:buNone/>
            </a:pPr>
            <a:r>
              <a:rPr lang="en-US" sz="651" dirty="0">
                <a:solidFill>
                  <a:schemeClr val="tx2"/>
                </a:solidFill>
                <a:latin typeface="Courier New" panose="02070309020205020404" pitchFamily="49" charset="0"/>
                <a:cs typeface="Courier New" panose="02070309020205020404" pitchFamily="49" charset="0"/>
              </a:rPr>
              <a:t>   &lt;/</a:t>
            </a:r>
            <a:r>
              <a:rPr lang="en-US" sz="651" dirty="0" err="1">
                <a:solidFill>
                  <a:schemeClr val="tx2"/>
                </a:solidFill>
                <a:latin typeface="Courier New" panose="02070309020205020404" pitchFamily="49" charset="0"/>
                <a:cs typeface="Courier New" panose="02070309020205020404" pitchFamily="49" charset="0"/>
              </a:rPr>
              <a:t>connjur:metadata</a:t>
            </a:r>
            <a:r>
              <a:rPr lang="en-US" sz="651" dirty="0">
                <a:solidFill>
                  <a:schemeClr val="tx2"/>
                </a:solidFill>
                <a:latin typeface="Courier New" panose="02070309020205020404" pitchFamily="49" charset="0"/>
                <a:cs typeface="Courier New" panose="02070309020205020404" pitchFamily="49" charset="0"/>
              </a:rPr>
              <a:t>&gt;</a:t>
            </a:r>
          </a:p>
          <a:p>
            <a:pPr marL="0" indent="0">
              <a:buNone/>
            </a:pPr>
            <a:r>
              <a:rPr lang="en-US" sz="651" dirty="0">
                <a:solidFill>
                  <a:schemeClr val="tx2"/>
                </a:solidFill>
                <a:latin typeface="Courier New" panose="02070309020205020404" pitchFamily="49" charset="0"/>
                <a:cs typeface="Courier New" panose="02070309020205020404" pitchFamily="49" charset="0"/>
              </a:rPr>
              <a:t>  &lt;/</a:t>
            </a:r>
            <a:r>
              <a:rPr lang="en-US" sz="651" dirty="0" err="1">
                <a:solidFill>
                  <a:schemeClr val="tx2"/>
                </a:solidFill>
                <a:latin typeface="Courier New" panose="02070309020205020404" pitchFamily="49" charset="0"/>
                <a:cs typeface="Courier New" panose="02070309020205020404" pitchFamily="49" charset="0"/>
              </a:rPr>
              <a:t>premis:eventDetailExtension</a:t>
            </a:r>
            <a:r>
              <a:rPr lang="en-US" sz="651" dirty="0">
                <a:solidFill>
                  <a:schemeClr val="tx2"/>
                </a:solidFill>
                <a:latin typeface="Courier New" panose="02070309020205020404" pitchFamily="49" charset="0"/>
                <a:cs typeface="Courier New" panose="02070309020205020404" pitchFamily="49" charset="0"/>
              </a:rPr>
              <a:t>&gt;</a:t>
            </a:r>
          </a:p>
          <a:p>
            <a:pPr marL="0" indent="0">
              <a:buNone/>
            </a:pPr>
            <a:r>
              <a:rPr lang="en-US" sz="651" dirty="0">
                <a:solidFill>
                  <a:schemeClr val="tx2"/>
                </a:solidFill>
                <a:latin typeface="Courier New" panose="02070309020205020404" pitchFamily="49" charset="0"/>
                <a:cs typeface="Courier New" panose="02070309020205020404" pitchFamily="49" charset="0"/>
              </a:rPr>
              <a:t> &lt;/</a:t>
            </a:r>
            <a:r>
              <a:rPr lang="en-US" sz="651" dirty="0" err="1">
                <a:solidFill>
                  <a:schemeClr val="tx2"/>
                </a:solidFill>
                <a:latin typeface="Courier New" panose="02070309020205020404" pitchFamily="49" charset="0"/>
                <a:cs typeface="Courier New" panose="02070309020205020404" pitchFamily="49" charset="0"/>
              </a:rPr>
              <a:t>premis:eventDetailInformation</a:t>
            </a:r>
            <a:r>
              <a:rPr lang="en-US" sz="651" dirty="0">
                <a:solidFill>
                  <a:schemeClr val="tx2"/>
                </a:solidFill>
                <a:latin typeface="Courier New" panose="02070309020205020404" pitchFamily="49" charset="0"/>
                <a:cs typeface="Courier New" panose="02070309020205020404" pitchFamily="49" charset="0"/>
              </a:rPr>
              <a:t>&gt;</a:t>
            </a:r>
          </a:p>
          <a:p>
            <a:pPr marL="0" indent="0">
              <a:buNone/>
            </a:pPr>
            <a:r>
              <a:rPr lang="en-US" sz="651" dirty="0">
                <a:solidFill>
                  <a:schemeClr val="tx2"/>
                </a:solidFill>
                <a:latin typeface="Courier New" panose="02070309020205020404" pitchFamily="49" charset="0"/>
                <a:cs typeface="Courier New" panose="02070309020205020404" pitchFamily="49" charset="0"/>
              </a:rPr>
              <a:t> &lt;</a:t>
            </a:r>
            <a:r>
              <a:rPr lang="en-US" sz="651" dirty="0" err="1">
                <a:solidFill>
                  <a:schemeClr val="tx2"/>
                </a:solidFill>
                <a:latin typeface="Courier New" panose="02070309020205020404" pitchFamily="49" charset="0"/>
                <a:cs typeface="Courier New" panose="02070309020205020404" pitchFamily="49" charset="0"/>
              </a:rPr>
              <a:t>premis:linkingAgentIdentifier</a:t>
            </a:r>
            <a:r>
              <a:rPr lang="en-US" sz="651" dirty="0">
                <a:solidFill>
                  <a:schemeClr val="tx2"/>
                </a:solidFill>
                <a:latin typeface="Courier New" panose="02070309020205020404" pitchFamily="49" charset="0"/>
                <a:cs typeface="Courier New" panose="02070309020205020404" pitchFamily="49" charset="0"/>
              </a:rPr>
              <a:t>&gt;</a:t>
            </a:r>
          </a:p>
          <a:p>
            <a:pPr marL="0" indent="0">
              <a:buNone/>
            </a:pPr>
            <a:r>
              <a:rPr lang="en-US" sz="586" dirty="0">
                <a:solidFill>
                  <a:schemeClr val="tx2"/>
                </a:solidFill>
                <a:latin typeface="Courier New" panose="02070309020205020404" pitchFamily="49" charset="0"/>
                <a:cs typeface="Courier New" panose="02070309020205020404" pitchFamily="49" charset="0"/>
              </a:rPr>
              <a:t>  &lt;</a:t>
            </a:r>
            <a:r>
              <a:rPr lang="en-US" sz="586" dirty="0" err="1">
                <a:latin typeface="Courier New" panose="02070309020205020404" pitchFamily="49" charset="0"/>
                <a:cs typeface="Courier New" panose="02070309020205020404" pitchFamily="49" charset="0"/>
              </a:rPr>
              <a:t>premis:linkingAgentIdentifierType</a:t>
            </a:r>
            <a:r>
              <a:rPr lang="en-US" sz="586" dirty="0">
                <a:latin typeface="Courier New" panose="02070309020205020404" pitchFamily="49" charset="0"/>
                <a:cs typeface="Courier New" panose="02070309020205020404" pitchFamily="49" charset="0"/>
              </a:rPr>
              <a:t>&gt;local&lt;/</a:t>
            </a:r>
            <a:r>
              <a:rPr lang="en-US" sz="586" dirty="0" err="1">
                <a:latin typeface="Courier New" panose="02070309020205020404" pitchFamily="49" charset="0"/>
                <a:cs typeface="Courier New" panose="02070309020205020404" pitchFamily="49" charset="0"/>
              </a:rPr>
              <a:t>premis:linkingAgentIdentifierType</a:t>
            </a:r>
            <a:r>
              <a:rPr lang="en-US" sz="586" dirty="0">
                <a:latin typeface="Courier New" panose="02070309020205020404" pitchFamily="49" charset="0"/>
                <a:cs typeface="Courier New" panose="02070309020205020404" pitchFamily="49" charset="0"/>
              </a:rPr>
              <a:t>&gt;</a:t>
            </a:r>
          </a:p>
          <a:p>
            <a:pPr marL="0" indent="0">
              <a:buNone/>
            </a:pPr>
            <a:r>
              <a:rPr lang="en-US" sz="586" dirty="0">
                <a:latin typeface="Courier New" panose="02070309020205020404" pitchFamily="49" charset="0"/>
                <a:cs typeface="Courier New" panose="02070309020205020404" pitchFamily="49" charset="0"/>
              </a:rPr>
              <a:t>  </a:t>
            </a:r>
            <a:r>
              <a:rPr lang="en-US" sz="521" dirty="0">
                <a:latin typeface="Courier New" panose="02070309020205020404" pitchFamily="49" charset="0"/>
                <a:cs typeface="Courier New" panose="02070309020205020404" pitchFamily="49" charset="0"/>
              </a:rPr>
              <a:t>&lt;</a:t>
            </a:r>
            <a:r>
              <a:rPr lang="en-US" sz="521" dirty="0" err="1">
                <a:latin typeface="Courier New" panose="02070309020205020404" pitchFamily="49" charset="0"/>
                <a:cs typeface="Courier New" panose="02070309020205020404" pitchFamily="49" charset="0"/>
              </a:rPr>
              <a:t>premis:linkingAgentIdentifierValue</a:t>
            </a:r>
            <a:r>
              <a:rPr lang="en-US" sz="521" dirty="0">
                <a:latin typeface="Courier New" panose="02070309020205020404" pitchFamily="49" charset="0"/>
                <a:cs typeface="Courier New" panose="02070309020205020404" pitchFamily="49" charset="0"/>
              </a:rPr>
              <a:t>&gt;CONNJUR </a:t>
            </a:r>
            <a:r>
              <a:rPr lang="en-US" sz="651" dirty="0">
                <a:latin typeface="Courier New" panose="02070309020205020404" pitchFamily="49" charset="0"/>
                <a:cs typeface="Courier New" panose="02070309020205020404" pitchFamily="49" charset="0"/>
              </a:rPr>
              <a:t>spectrum translator_000</a:t>
            </a:r>
            <a:r>
              <a:rPr lang="en-US" sz="521" dirty="0">
                <a:latin typeface="Courier New" panose="02070309020205020404" pitchFamily="49" charset="0"/>
                <a:cs typeface="Courier New" panose="02070309020205020404" pitchFamily="49" charset="0"/>
              </a:rPr>
              <a:t>&lt;/</a:t>
            </a:r>
            <a:r>
              <a:rPr lang="en-US" sz="521" dirty="0" err="1">
                <a:latin typeface="Courier New" panose="02070309020205020404" pitchFamily="49" charset="0"/>
                <a:cs typeface="Courier New" panose="02070309020205020404" pitchFamily="49" charset="0"/>
              </a:rPr>
              <a:t>premis:lAIV</a:t>
            </a:r>
            <a:r>
              <a:rPr lang="en-US" sz="521" dirty="0">
                <a:latin typeface="Courier New" panose="02070309020205020404" pitchFamily="49" charset="0"/>
                <a:cs typeface="Courier New" panose="02070309020205020404" pitchFamily="49" charset="0"/>
              </a:rPr>
              <a:t>&gt;</a:t>
            </a:r>
          </a:p>
          <a:p>
            <a:pPr marL="0" indent="0">
              <a:buNone/>
            </a:pPr>
            <a:r>
              <a:rPr lang="en-US" sz="651" dirty="0">
                <a:latin typeface="Courier New" panose="02070309020205020404" pitchFamily="49" charset="0"/>
                <a:cs typeface="Courier New" panose="02070309020205020404" pitchFamily="49" charset="0"/>
              </a:rPr>
              <a:t> &lt;/</a:t>
            </a:r>
            <a:r>
              <a:rPr lang="en-US" sz="651" dirty="0" err="1">
                <a:latin typeface="Courier New" panose="02070309020205020404" pitchFamily="49" charset="0"/>
                <a:cs typeface="Courier New" panose="02070309020205020404" pitchFamily="49" charset="0"/>
              </a:rPr>
              <a:t>premis:linkingAgentIdentifier</a:t>
            </a:r>
            <a:r>
              <a:rPr lang="en-US" sz="651" dirty="0">
                <a:latin typeface="Courier New" panose="02070309020205020404" pitchFamily="49" charset="0"/>
                <a:cs typeface="Courier New" panose="02070309020205020404" pitchFamily="49" charset="0"/>
              </a:rPr>
              <a:t>&gt;</a:t>
            </a:r>
          </a:p>
          <a:p>
            <a:pPr marL="0" indent="0">
              <a:buNone/>
            </a:pPr>
            <a:r>
              <a:rPr lang="en-US" sz="651" dirty="0">
                <a:latin typeface="Courier New" panose="02070309020205020404" pitchFamily="49" charset="0"/>
                <a:cs typeface="Courier New" panose="02070309020205020404" pitchFamily="49" charset="0"/>
              </a:rPr>
              <a:t> &lt;</a:t>
            </a:r>
            <a:r>
              <a:rPr lang="en-US" sz="651" dirty="0" err="1">
                <a:latin typeface="Courier New" panose="02070309020205020404" pitchFamily="49" charset="0"/>
                <a:cs typeface="Courier New" panose="02070309020205020404" pitchFamily="49" charset="0"/>
              </a:rPr>
              <a:t>premis:linkingObjectIdentifier</a:t>
            </a:r>
            <a:r>
              <a:rPr lang="en-US" sz="651" dirty="0">
                <a:latin typeface="Courier New" panose="02070309020205020404" pitchFamily="49" charset="0"/>
                <a:cs typeface="Courier New" panose="02070309020205020404" pitchFamily="49" charset="0"/>
              </a:rPr>
              <a:t>&gt;</a:t>
            </a:r>
          </a:p>
          <a:p>
            <a:pPr marL="0" indent="0">
              <a:buNone/>
            </a:pPr>
            <a:r>
              <a:rPr lang="en-US" sz="586" dirty="0">
                <a:latin typeface="Courier New" panose="02070309020205020404" pitchFamily="49" charset="0"/>
                <a:cs typeface="Courier New" panose="02070309020205020404" pitchFamily="49" charset="0"/>
              </a:rPr>
              <a:t>  &lt;</a:t>
            </a:r>
            <a:r>
              <a:rPr lang="en-US" sz="586" dirty="0" err="1">
                <a:latin typeface="Courier New" panose="02070309020205020404" pitchFamily="49" charset="0"/>
                <a:cs typeface="Courier New" panose="02070309020205020404" pitchFamily="49" charset="0"/>
              </a:rPr>
              <a:t>premis:linkingObjectIdentifierType</a:t>
            </a:r>
            <a:r>
              <a:rPr lang="en-US" sz="586" dirty="0">
                <a:latin typeface="Courier New" panose="02070309020205020404" pitchFamily="49" charset="0"/>
                <a:cs typeface="Courier New" panose="02070309020205020404" pitchFamily="49" charset="0"/>
              </a:rPr>
              <a:t>&gt;</a:t>
            </a:r>
            <a:r>
              <a:rPr lang="en-US" sz="651" dirty="0">
                <a:latin typeface="Courier New" panose="02070309020205020404" pitchFamily="49" charset="0"/>
                <a:cs typeface="Courier New" panose="02070309020205020404" pitchFamily="49" charset="0"/>
              </a:rPr>
              <a:t>local</a:t>
            </a:r>
            <a:r>
              <a:rPr lang="en-US" sz="586" dirty="0">
                <a:latin typeface="Courier New" panose="02070309020205020404" pitchFamily="49" charset="0"/>
                <a:cs typeface="Courier New" panose="02070309020205020404" pitchFamily="49" charset="0"/>
              </a:rPr>
              <a:t>&lt;/</a:t>
            </a:r>
            <a:r>
              <a:rPr lang="en-US" sz="586" dirty="0" err="1">
                <a:latin typeface="Courier New" panose="02070309020205020404" pitchFamily="49" charset="0"/>
                <a:cs typeface="Courier New" panose="02070309020205020404" pitchFamily="49" charset="0"/>
              </a:rPr>
              <a:t>premis:linkingObjectIdentifierType</a:t>
            </a:r>
            <a:r>
              <a:rPr lang="en-US" sz="586" dirty="0">
                <a:latin typeface="Courier New" panose="02070309020205020404" pitchFamily="49" charset="0"/>
                <a:cs typeface="Courier New" panose="02070309020205020404" pitchFamily="49" charset="0"/>
              </a:rPr>
              <a:t>&gt;</a:t>
            </a:r>
          </a:p>
          <a:p>
            <a:pPr marL="0" indent="0">
              <a:buNone/>
            </a:pPr>
            <a:r>
              <a:rPr lang="en-US" sz="521" dirty="0">
                <a:latin typeface="Courier New" panose="02070309020205020404" pitchFamily="49" charset="0"/>
                <a:cs typeface="Courier New" panose="02070309020205020404" pitchFamily="49" charset="0"/>
              </a:rPr>
              <a:t>  &lt;</a:t>
            </a:r>
            <a:r>
              <a:rPr lang="en-US" sz="521" dirty="0" err="1">
                <a:latin typeface="Courier New" panose="02070309020205020404" pitchFamily="49" charset="0"/>
                <a:cs typeface="Courier New" panose="02070309020205020404" pitchFamily="49" charset="0"/>
              </a:rPr>
              <a:t>premis:linkingObjectIdentifierValue</a:t>
            </a:r>
            <a:r>
              <a:rPr lang="en-US" sz="521" dirty="0">
                <a:latin typeface="Courier New" panose="02070309020205020404" pitchFamily="49" charset="0"/>
                <a:cs typeface="Courier New" panose="02070309020205020404" pitchFamily="49" charset="0"/>
              </a:rPr>
              <a:t>&gt;</a:t>
            </a:r>
            <a:r>
              <a:rPr lang="en-US" sz="651" dirty="0">
                <a:latin typeface="Courier New" panose="02070309020205020404" pitchFamily="49" charset="0"/>
                <a:cs typeface="Courier New" panose="02070309020205020404" pitchFamily="49" charset="0"/>
              </a:rPr>
              <a:t>13C,15N HSQC_0</a:t>
            </a:r>
            <a:r>
              <a:rPr lang="en-US" sz="521" dirty="0">
                <a:latin typeface="Courier New" panose="02070309020205020404" pitchFamily="49" charset="0"/>
                <a:cs typeface="Courier New" panose="02070309020205020404" pitchFamily="49" charset="0"/>
              </a:rPr>
              <a:t>&lt;/</a:t>
            </a:r>
            <a:r>
              <a:rPr lang="en-US" sz="521" dirty="0" err="1">
                <a:latin typeface="Courier New" panose="02070309020205020404" pitchFamily="49" charset="0"/>
                <a:cs typeface="Courier New" panose="02070309020205020404" pitchFamily="49" charset="0"/>
              </a:rPr>
              <a:t>premis:linkingObjectIdentifierValue</a:t>
            </a:r>
            <a:r>
              <a:rPr lang="en-US" sz="521" dirty="0">
                <a:latin typeface="Courier New" panose="02070309020205020404" pitchFamily="49" charset="0"/>
                <a:cs typeface="Courier New" panose="02070309020205020404" pitchFamily="49" charset="0"/>
              </a:rPr>
              <a:t>&gt;</a:t>
            </a:r>
          </a:p>
          <a:p>
            <a:pPr marL="0" indent="0">
              <a:buNone/>
            </a:pPr>
            <a:r>
              <a:rPr lang="en-US" sz="651" dirty="0">
                <a:latin typeface="Courier New" panose="02070309020205020404" pitchFamily="49" charset="0"/>
                <a:cs typeface="Courier New" panose="02070309020205020404" pitchFamily="49" charset="0"/>
              </a:rPr>
              <a:t> &lt;/</a:t>
            </a:r>
            <a:r>
              <a:rPr lang="en-US" sz="651" dirty="0" err="1">
                <a:latin typeface="Courier New" panose="02070309020205020404" pitchFamily="49" charset="0"/>
                <a:cs typeface="Courier New" panose="02070309020205020404" pitchFamily="49" charset="0"/>
              </a:rPr>
              <a:t>premis:linkingObjectIdentifier</a:t>
            </a:r>
            <a:r>
              <a:rPr lang="en-US" sz="651" dirty="0">
                <a:latin typeface="Courier New" panose="02070309020205020404" pitchFamily="49" charset="0"/>
                <a:cs typeface="Courier New" panose="02070309020205020404" pitchFamily="49" charset="0"/>
              </a:rPr>
              <a:t>&gt;</a:t>
            </a:r>
          </a:p>
          <a:p>
            <a:pPr marL="0" indent="0">
              <a:buNone/>
            </a:pPr>
            <a:r>
              <a:rPr lang="en-US" sz="651" dirty="0">
                <a:latin typeface="Courier New" panose="02070309020205020404" pitchFamily="49" charset="0"/>
                <a:cs typeface="Courier New" panose="02070309020205020404" pitchFamily="49" charset="0"/>
              </a:rPr>
              <a:t>&lt;/</a:t>
            </a:r>
            <a:r>
              <a:rPr lang="en-US" sz="651" dirty="0" err="1">
                <a:latin typeface="Courier New" panose="02070309020205020404" pitchFamily="49" charset="0"/>
                <a:cs typeface="Courier New" panose="02070309020205020404" pitchFamily="49" charset="0"/>
              </a:rPr>
              <a:t>premis:event</a:t>
            </a:r>
            <a:r>
              <a:rPr lang="en-US" sz="651" dirty="0">
                <a:latin typeface="Courier New" panose="02070309020205020404" pitchFamily="49" charset="0"/>
                <a:cs typeface="Courier New" panose="02070309020205020404" pitchFamily="49" charset="0"/>
              </a:rPr>
              <a:t>&gt;</a:t>
            </a:r>
          </a:p>
          <a:p>
            <a:pPr marL="0" indent="0">
              <a:buNone/>
            </a:pPr>
            <a:r>
              <a:rPr lang="en-US" sz="651" dirty="0">
                <a:latin typeface="Courier New" panose="02070309020205020404" pitchFamily="49" charset="0"/>
                <a:cs typeface="Courier New" panose="02070309020205020404" pitchFamily="49" charset="0"/>
              </a:rPr>
              <a:t>&lt;</a:t>
            </a:r>
            <a:r>
              <a:rPr lang="en-US" sz="651" dirty="0" err="1">
                <a:latin typeface="Courier New" panose="02070309020205020404" pitchFamily="49" charset="0"/>
                <a:cs typeface="Courier New" panose="02070309020205020404" pitchFamily="49" charset="0"/>
              </a:rPr>
              <a:t>premis:event</a:t>
            </a:r>
            <a:r>
              <a:rPr lang="en-US" sz="651" dirty="0">
                <a:latin typeface="Courier New" panose="02070309020205020404" pitchFamily="49" charset="0"/>
                <a:cs typeface="Courier New" panose="02070309020205020404" pitchFamily="49" charset="0"/>
              </a:rPr>
              <a:t>&gt;</a:t>
            </a:r>
          </a:p>
          <a:p>
            <a:pPr marL="0" indent="0">
              <a:buNone/>
            </a:pPr>
            <a:r>
              <a:rPr lang="en-US" sz="651" dirty="0">
                <a:latin typeface="Courier New" panose="02070309020205020404" pitchFamily="49" charset="0"/>
                <a:cs typeface="Courier New" panose="02070309020205020404" pitchFamily="49" charset="0"/>
              </a:rPr>
              <a:t> &lt;</a:t>
            </a:r>
            <a:r>
              <a:rPr lang="en-US" sz="651" dirty="0" err="1">
                <a:latin typeface="Courier New" panose="02070309020205020404" pitchFamily="49" charset="0"/>
                <a:cs typeface="Courier New" panose="02070309020205020404" pitchFamily="49" charset="0"/>
              </a:rPr>
              <a:t>premis:eventIdentifier</a:t>
            </a:r>
            <a:r>
              <a:rPr lang="en-US" sz="651" dirty="0">
                <a:latin typeface="Courier New" panose="02070309020205020404" pitchFamily="49" charset="0"/>
                <a:cs typeface="Courier New" panose="02070309020205020404" pitchFamily="49" charset="0"/>
              </a:rPr>
              <a:t>&gt;</a:t>
            </a:r>
          </a:p>
          <a:p>
            <a:pPr marL="0" indent="0">
              <a:buNone/>
            </a:pPr>
            <a:r>
              <a:rPr lang="en-US" sz="651" dirty="0">
                <a:latin typeface="Courier New" panose="02070309020205020404" pitchFamily="49" charset="0"/>
                <a:cs typeface="Courier New" panose="02070309020205020404" pitchFamily="49" charset="0"/>
              </a:rPr>
              <a:t>  &lt;</a:t>
            </a:r>
            <a:r>
              <a:rPr lang="en-US" sz="651" dirty="0" err="1">
                <a:latin typeface="Courier New" panose="02070309020205020404" pitchFamily="49" charset="0"/>
                <a:cs typeface="Courier New" panose="02070309020205020404" pitchFamily="49" charset="0"/>
              </a:rPr>
              <a:t>premis:eventIdentifierType</a:t>
            </a:r>
            <a:r>
              <a:rPr lang="en-US" sz="651" dirty="0">
                <a:latin typeface="Courier New" panose="02070309020205020404" pitchFamily="49" charset="0"/>
                <a:cs typeface="Courier New" panose="02070309020205020404" pitchFamily="49" charset="0"/>
              </a:rPr>
              <a:t>&gt;local&lt;/</a:t>
            </a:r>
            <a:r>
              <a:rPr lang="en-US" sz="651" dirty="0" err="1">
                <a:latin typeface="Courier New" panose="02070309020205020404" pitchFamily="49" charset="0"/>
                <a:cs typeface="Courier New" panose="02070309020205020404" pitchFamily="49" charset="0"/>
              </a:rPr>
              <a:t>premis:eventIdentifierType</a:t>
            </a:r>
            <a:r>
              <a:rPr lang="en-US" sz="651" dirty="0">
                <a:latin typeface="Courier New" panose="02070309020205020404" pitchFamily="49" charset="0"/>
                <a:cs typeface="Courier New" panose="02070309020205020404" pitchFamily="49" charset="0"/>
              </a:rPr>
              <a:t>&gt;</a:t>
            </a:r>
          </a:p>
          <a:p>
            <a:pPr marL="0" indent="0">
              <a:buNone/>
            </a:pPr>
            <a:r>
              <a:rPr lang="en-US" sz="651" dirty="0">
                <a:latin typeface="Courier New" panose="02070309020205020404" pitchFamily="49" charset="0"/>
                <a:cs typeface="Courier New" panose="02070309020205020404" pitchFamily="49" charset="0"/>
              </a:rPr>
              <a:t>  &lt;</a:t>
            </a:r>
            <a:r>
              <a:rPr lang="en-US" sz="651" dirty="0" err="1">
                <a:latin typeface="Courier New" panose="02070309020205020404" pitchFamily="49" charset="0"/>
                <a:cs typeface="Courier New" panose="02070309020205020404" pitchFamily="49" charset="0"/>
              </a:rPr>
              <a:t>premis:eventIdentifierValue</a:t>
            </a:r>
            <a:r>
              <a:rPr lang="en-US" sz="651" dirty="0">
                <a:latin typeface="Courier New" panose="02070309020205020404" pitchFamily="49" charset="0"/>
                <a:cs typeface="Courier New" panose="02070309020205020404" pitchFamily="49" charset="0"/>
              </a:rPr>
              <a:t>&gt;Event_004&lt;/</a:t>
            </a:r>
            <a:r>
              <a:rPr lang="en-US" sz="651" dirty="0" err="1">
                <a:latin typeface="Courier New" panose="02070309020205020404" pitchFamily="49" charset="0"/>
                <a:cs typeface="Courier New" panose="02070309020205020404" pitchFamily="49" charset="0"/>
              </a:rPr>
              <a:t>premis:eventIdentifierValue</a:t>
            </a:r>
            <a:r>
              <a:rPr lang="en-US" sz="651" dirty="0">
                <a:latin typeface="Courier New" panose="02070309020205020404" pitchFamily="49" charset="0"/>
                <a:cs typeface="Courier New" panose="02070309020205020404" pitchFamily="49" charset="0"/>
              </a:rPr>
              <a:t>&gt;    </a:t>
            </a:r>
          </a:p>
          <a:p>
            <a:pPr marL="0" indent="0">
              <a:buNone/>
            </a:pPr>
            <a:r>
              <a:rPr lang="en-US" sz="651" dirty="0">
                <a:latin typeface="Courier New" panose="02070309020205020404" pitchFamily="49" charset="0"/>
                <a:cs typeface="Courier New" panose="02070309020205020404" pitchFamily="49" charset="0"/>
              </a:rPr>
              <a:t> &lt;/</a:t>
            </a:r>
            <a:r>
              <a:rPr lang="en-US" sz="651" dirty="0" err="1">
                <a:latin typeface="Courier New" panose="02070309020205020404" pitchFamily="49" charset="0"/>
                <a:cs typeface="Courier New" panose="02070309020205020404" pitchFamily="49" charset="0"/>
              </a:rPr>
              <a:t>premis:eventIdentifier</a:t>
            </a:r>
            <a:r>
              <a:rPr lang="en-US" sz="651" dirty="0">
                <a:latin typeface="Courier New" panose="02070309020205020404" pitchFamily="49" charset="0"/>
                <a:cs typeface="Courier New" panose="02070309020205020404" pitchFamily="49" charset="0"/>
              </a:rPr>
              <a:t>&gt;</a:t>
            </a:r>
          </a:p>
          <a:p>
            <a:pPr marL="0" indent="0">
              <a:buNone/>
            </a:pPr>
            <a:r>
              <a:rPr lang="en-US" sz="651" dirty="0">
                <a:latin typeface="Courier New" panose="02070309020205020404" pitchFamily="49" charset="0"/>
                <a:cs typeface="Courier New" panose="02070309020205020404" pitchFamily="49" charset="0"/>
              </a:rPr>
              <a:t> &lt;</a:t>
            </a:r>
            <a:r>
              <a:rPr lang="en-US" sz="651" dirty="0" err="1">
                <a:latin typeface="Courier New" panose="02070309020205020404" pitchFamily="49" charset="0"/>
                <a:cs typeface="Courier New" panose="02070309020205020404" pitchFamily="49" charset="0"/>
              </a:rPr>
              <a:t>premis:eventType</a:t>
            </a:r>
            <a:r>
              <a:rPr lang="en-US" sz="651" dirty="0">
                <a:latin typeface="Courier New" panose="02070309020205020404" pitchFamily="49" charset="0"/>
                <a:cs typeface="Courier New" panose="02070309020205020404" pitchFamily="49" charset="0"/>
              </a:rPr>
              <a:t>&gt;</a:t>
            </a:r>
            <a:r>
              <a:rPr lang="en-US" sz="651" dirty="0" err="1">
                <a:latin typeface="Courier New" panose="02070309020205020404" pitchFamily="49" charset="0"/>
                <a:cs typeface="Courier New" panose="02070309020205020404" pitchFamily="49" charset="0"/>
              </a:rPr>
              <a:t>nmrPipe</a:t>
            </a:r>
            <a:r>
              <a:rPr lang="en-US" sz="651" dirty="0">
                <a:latin typeface="Courier New" panose="02070309020205020404" pitchFamily="49" charset="0"/>
                <a:cs typeface="Courier New" panose="02070309020205020404" pitchFamily="49" charset="0"/>
              </a:rPr>
              <a:t> -</a:t>
            </a:r>
            <a:r>
              <a:rPr lang="en-US" sz="651" dirty="0" err="1">
                <a:latin typeface="Courier New" panose="02070309020205020404" pitchFamily="49" charset="0"/>
                <a:cs typeface="Courier New" panose="02070309020205020404" pitchFamily="49" charset="0"/>
              </a:rPr>
              <a:t>fn</a:t>
            </a:r>
            <a:r>
              <a:rPr lang="en-US" sz="651" dirty="0">
                <a:latin typeface="Courier New" panose="02070309020205020404" pitchFamily="49" charset="0"/>
                <a:cs typeface="Courier New" panose="02070309020205020404" pitchFamily="49" charset="0"/>
              </a:rPr>
              <a:t> FT&lt;/</a:t>
            </a:r>
            <a:r>
              <a:rPr lang="en-US" sz="651" dirty="0" err="1">
                <a:latin typeface="Courier New" panose="02070309020205020404" pitchFamily="49" charset="0"/>
                <a:cs typeface="Courier New" panose="02070309020205020404" pitchFamily="49" charset="0"/>
              </a:rPr>
              <a:t>premis:eventType</a:t>
            </a:r>
            <a:r>
              <a:rPr lang="en-US" sz="651" dirty="0">
                <a:latin typeface="Courier New" panose="02070309020205020404" pitchFamily="49" charset="0"/>
                <a:cs typeface="Courier New" panose="02070309020205020404" pitchFamily="49" charset="0"/>
              </a:rPr>
              <a:t>&gt;</a:t>
            </a:r>
          </a:p>
          <a:p>
            <a:pPr marL="0" indent="0">
              <a:buNone/>
            </a:pPr>
            <a:r>
              <a:rPr lang="en-US" sz="651" dirty="0">
                <a:latin typeface="Courier New" panose="02070309020205020404" pitchFamily="49" charset="0"/>
                <a:cs typeface="Courier New" panose="02070309020205020404" pitchFamily="49" charset="0"/>
              </a:rPr>
              <a:t> &lt;</a:t>
            </a:r>
            <a:r>
              <a:rPr lang="en-US" sz="651" dirty="0" err="1">
                <a:latin typeface="Courier New" panose="02070309020205020404" pitchFamily="49" charset="0"/>
                <a:cs typeface="Courier New" panose="02070309020205020404" pitchFamily="49" charset="0"/>
              </a:rPr>
              <a:t>premis:eventDateTime</a:t>
            </a:r>
            <a:r>
              <a:rPr lang="en-US" sz="651" dirty="0">
                <a:latin typeface="Courier New" panose="02070309020205020404" pitchFamily="49" charset="0"/>
                <a:cs typeface="Courier New" panose="02070309020205020404" pitchFamily="49" charset="0"/>
              </a:rPr>
              <a:t>&gt;Wed Sep 05 13:52:44 EDT 2018</a:t>
            </a:r>
            <a:r>
              <a:rPr lang="en-US" sz="651" dirty="0">
                <a:solidFill>
                  <a:schemeClr val="tx2"/>
                </a:solidFill>
                <a:latin typeface="Courier New" panose="02070309020205020404" pitchFamily="49" charset="0"/>
                <a:cs typeface="Courier New" panose="02070309020205020404" pitchFamily="49" charset="0"/>
              </a:rPr>
              <a:t>&lt;/</a:t>
            </a:r>
            <a:r>
              <a:rPr lang="en-US" sz="651" dirty="0" err="1">
                <a:solidFill>
                  <a:schemeClr val="tx2"/>
                </a:solidFill>
                <a:latin typeface="Courier New" panose="02070309020205020404" pitchFamily="49" charset="0"/>
                <a:cs typeface="Courier New" panose="02070309020205020404" pitchFamily="49" charset="0"/>
              </a:rPr>
              <a:t>premis:eventDateTime</a:t>
            </a:r>
            <a:r>
              <a:rPr lang="en-US" sz="651" dirty="0">
                <a:solidFill>
                  <a:schemeClr val="tx2"/>
                </a:solidFill>
                <a:latin typeface="Courier New" panose="02070309020205020404" pitchFamily="49" charset="0"/>
                <a:cs typeface="Courier New" panose="02070309020205020404" pitchFamily="49" charset="0"/>
              </a:rPr>
              <a:t>&gt;</a:t>
            </a:r>
          </a:p>
          <a:p>
            <a:pPr marL="0" indent="0">
              <a:buNone/>
            </a:pPr>
            <a:r>
              <a:rPr lang="en-US" sz="651" dirty="0">
                <a:solidFill>
                  <a:schemeClr val="tx2"/>
                </a:solidFill>
                <a:latin typeface="Courier New" panose="02070309020205020404" pitchFamily="49" charset="0"/>
                <a:cs typeface="Courier New" panose="02070309020205020404" pitchFamily="49" charset="0"/>
              </a:rPr>
              <a:t> &lt;</a:t>
            </a:r>
            <a:r>
              <a:rPr lang="en-US" sz="651" dirty="0" err="1">
                <a:solidFill>
                  <a:schemeClr val="tx2"/>
                </a:solidFill>
                <a:latin typeface="Courier New" panose="02070309020205020404" pitchFamily="49" charset="0"/>
                <a:cs typeface="Courier New" panose="02070309020205020404" pitchFamily="49" charset="0"/>
              </a:rPr>
              <a:t>premis:eventDetailInformation</a:t>
            </a:r>
            <a:r>
              <a:rPr lang="en-US" sz="651" dirty="0">
                <a:solidFill>
                  <a:schemeClr val="tx2"/>
                </a:solidFill>
                <a:latin typeface="Courier New" panose="02070309020205020404" pitchFamily="49" charset="0"/>
                <a:cs typeface="Courier New" panose="02070309020205020404" pitchFamily="49" charset="0"/>
              </a:rPr>
              <a:t>&gt;</a:t>
            </a:r>
          </a:p>
          <a:p>
            <a:pPr marL="0" indent="0">
              <a:buNone/>
            </a:pPr>
            <a:r>
              <a:rPr lang="en-US" sz="651" dirty="0">
                <a:solidFill>
                  <a:schemeClr val="tx2"/>
                </a:solidFill>
                <a:latin typeface="Courier New" panose="02070309020205020404" pitchFamily="49" charset="0"/>
                <a:cs typeface="Courier New" panose="02070309020205020404" pitchFamily="49" charset="0"/>
              </a:rPr>
              <a:t>  &lt;</a:t>
            </a:r>
            <a:r>
              <a:rPr lang="en-US" sz="651" dirty="0" err="1">
                <a:solidFill>
                  <a:schemeClr val="tx2"/>
                </a:solidFill>
                <a:latin typeface="Courier New" panose="02070309020205020404" pitchFamily="49" charset="0"/>
                <a:cs typeface="Courier New" panose="02070309020205020404" pitchFamily="49" charset="0"/>
              </a:rPr>
              <a:t>premis:eventDetailExtension</a:t>
            </a:r>
            <a:r>
              <a:rPr lang="en-US" sz="651" dirty="0">
                <a:solidFill>
                  <a:schemeClr val="tx2"/>
                </a:solidFill>
                <a:latin typeface="Courier New" panose="02070309020205020404" pitchFamily="49" charset="0"/>
                <a:cs typeface="Courier New" panose="02070309020205020404" pitchFamily="49" charset="0"/>
              </a:rPr>
              <a:t>&gt;</a:t>
            </a:r>
          </a:p>
          <a:p>
            <a:pPr marL="0" indent="0">
              <a:buNone/>
            </a:pPr>
            <a:r>
              <a:rPr lang="en-US" sz="651" dirty="0">
                <a:solidFill>
                  <a:schemeClr val="tx2"/>
                </a:solidFill>
                <a:latin typeface="Courier New" panose="02070309020205020404" pitchFamily="49" charset="0"/>
                <a:cs typeface="Courier New" panose="02070309020205020404" pitchFamily="49" charset="0"/>
              </a:rPr>
              <a:t>   &lt;</a:t>
            </a:r>
            <a:r>
              <a:rPr lang="en-US" sz="651" dirty="0" err="1">
                <a:solidFill>
                  <a:schemeClr val="tx2"/>
                </a:solidFill>
                <a:latin typeface="Courier New" panose="02070309020205020404" pitchFamily="49" charset="0"/>
                <a:cs typeface="Courier New" panose="02070309020205020404" pitchFamily="49" charset="0"/>
              </a:rPr>
              <a:t>connjur:configuration</a:t>
            </a:r>
            <a:r>
              <a:rPr lang="en-US" sz="651" dirty="0">
                <a:solidFill>
                  <a:schemeClr val="tx2"/>
                </a:solidFill>
                <a:latin typeface="Courier New" panose="02070309020205020404" pitchFamily="49" charset="0"/>
                <a:cs typeface="Courier New" panose="02070309020205020404" pitchFamily="49" charset="0"/>
              </a:rPr>
              <a:t> </a:t>
            </a:r>
            <a:r>
              <a:rPr lang="en-US" sz="651" dirty="0" err="1">
                <a:solidFill>
                  <a:schemeClr val="tx2"/>
                </a:solidFill>
                <a:latin typeface="Courier New" panose="02070309020205020404" pitchFamily="49" charset="0"/>
                <a:cs typeface="Courier New" panose="02070309020205020404" pitchFamily="49" charset="0"/>
              </a:rPr>
              <a:t>xmlns:connjur</a:t>
            </a:r>
            <a:r>
              <a:rPr lang="en-US" sz="651" dirty="0">
                <a:latin typeface="Courier New" panose="02070309020205020404" pitchFamily="49" charset="0"/>
                <a:cs typeface="Courier New" panose="02070309020205020404" pitchFamily="49" charset="0"/>
              </a:rPr>
              <a:t>="https://.../connjur_ml.xsd</a:t>
            </a:r>
            <a:r>
              <a:rPr lang="en-US" sz="651" dirty="0">
                <a:solidFill>
                  <a:schemeClr val="tx2"/>
                </a:solidFill>
                <a:latin typeface="Courier New" panose="02070309020205020404" pitchFamily="49" charset="0"/>
                <a:cs typeface="Courier New" panose="02070309020205020404" pitchFamily="49" charset="0"/>
              </a:rPr>
              <a:t>"&gt;          </a:t>
            </a:r>
          </a:p>
          <a:p>
            <a:pPr marL="0" indent="0">
              <a:buNone/>
            </a:pPr>
            <a:r>
              <a:rPr lang="en-US" sz="651" dirty="0">
                <a:solidFill>
                  <a:schemeClr val="tx2"/>
                </a:solidFill>
                <a:latin typeface="Courier New" panose="02070309020205020404" pitchFamily="49" charset="0"/>
                <a:cs typeface="Courier New" panose="02070309020205020404" pitchFamily="49" charset="0"/>
              </a:rPr>
              <a:t>    &lt;</a:t>
            </a:r>
            <a:r>
              <a:rPr lang="en-US" sz="651" dirty="0" err="1">
                <a:latin typeface="Courier New" panose="02070309020205020404" pitchFamily="49" charset="0"/>
                <a:cs typeface="Courier New" panose="02070309020205020404" pitchFamily="49" charset="0"/>
              </a:rPr>
              <a:t>connjur:setAutomatically</a:t>
            </a:r>
            <a:r>
              <a:rPr lang="en-US" sz="651" dirty="0">
                <a:latin typeface="Courier New" panose="02070309020205020404" pitchFamily="49" charset="0"/>
                <a:cs typeface="Courier New" panose="02070309020205020404" pitchFamily="49" charset="0"/>
              </a:rPr>
              <a:t>&gt;true&lt;/</a:t>
            </a:r>
            <a:r>
              <a:rPr lang="en-US" sz="651" dirty="0" err="1">
                <a:latin typeface="Courier New" panose="02070309020205020404" pitchFamily="49" charset="0"/>
                <a:cs typeface="Courier New" panose="02070309020205020404" pitchFamily="49" charset="0"/>
              </a:rPr>
              <a:t>connjur:setAutomatically</a:t>
            </a:r>
            <a:r>
              <a:rPr lang="en-US" sz="651" dirty="0">
                <a:latin typeface="Courier New" panose="02070309020205020404" pitchFamily="49" charset="0"/>
                <a:cs typeface="Courier New" panose="02070309020205020404" pitchFamily="49" charset="0"/>
              </a:rPr>
              <a:t>&gt;       </a:t>
            </a:r>
          </a:p>
          <a:p>
            <a:pPr marL="0" indent="0">
              <a:buNone/>
            </a:pPr>
            <a:r>
              <a:rPr lang="en-US" sz="651" dirty="0">
                <a:latin typeface="Courier New" panose="02070309020205020404" pitchFamily="49" charset="0"/>
                <a:cs typeface="Courier New" panose="02070309020205020404" pitchFamily="49" charset="0"/>
              </a:rPr>
              <a:t>    &lt;</a:t>
            </a:r>
            <a:r>
              <a:rPr lang="en-US" sz="651" dirty="0" err="1">
                <a:latin typeface="Courier New" panose="02070309020205020404" pitchFamily="49" charset="0"/>
                <a:cs typeface="Courier New" panose="02070309020205020404" pitchFamily="49" charset="0"/>
              </a:rPr>
              <a:t>connjur:negateImaginaries</a:t>
            </a:r>
            <a:r>
              <a:rPr lang="en-US" sz="651" dirty="0">
                <a:latin typeface="Courier New" panose="02070309020205020404" pitchFamily="49" charset="0"/>
                <a:cs typeface="Courier New" panose="02070309020205020404" pitchFamily="49" charset="0"/>
              </a:rPr>
              <a:t>&gt;false&lt;/</a:t>
            </a:r>
            <a:r>
              <a:rPr lang="en-US" sz="651" dirty="0" err="1">
                <a:latin typeface="Courier New" panose="02070309020205020404" pitchFamily="49" charset="0"/>
                <a:cs typeface="Courier New" panose="02070309020205020404" pitchFamily="49" charset="0"/>
              </a:rPr>
              <a:t>connjur:negateImaginaries</a:t>
            </a:r>
            <a:r>
              <a:rPr lang="en-US" sz="651" dirty="0">
                <a:latin typeface="Courier New" panose="02070309020205020404" pitchFamily="49" charset="0"/>
                <a:cs typeface="Courier New" panose="02070309020205020404" pitchFamily="49" charset="0"/>
              </a:rPr>
              <a:t>&gt;          </a:t>
            </a:r>
          </a:p>
          <a:p>
            <a:pPr marL="0" indent="0">
              <a:buNone/>
            </a:pPr>
            <a:r>
              <a:rPr lang="en-US" sz="651" dirty="0">
                <a:latin typeface="Courier New" panose="02070309020205020404" pitchFamily="49" charset="0"/>
                <a:cs typeface="Courier New" panose="02070309020205020404" pitchFamily="49" charset="0"/>
              </a:rPr>
              <a:t>    &lt;</a:t>
            </a:r>
            <a:r>
              <a:rPr lang="en-US" sz="651" dirty="0" err="1">
                <a:latin typeface="Courier New" panose="02070309020205020404" pitchFamily="49" charset="0"/>
                <a:cs typeface="Courier New" panose="02070309020205020404" pitchFamily="49" charset="0"/>
              </a:rPr>
              <a:t>connjur:dimension</a:t>
            </a:r>
            <a:r>
              <a:rPr lang="en-US" sz="651" dirty="0">
                <a:latin typeface="Courier New" panose="02070309020205020404" pitchFamily="49" charset="0"/>
                <a:cs typeface="Courier New" panose="02070309020205020404" pitchFamily="49" charset="0"/>
              </a:rPr>
              <a:t>&gt;1&lt;/</a:t>
            </a:r>
            <a:r>
              <a:rPr lang="en-US" sz="651" dirty="0" err="1">
                <a:latin typeface="Courier New" panose="02070309020205020404" pitchFamily="49" charset="0"/>
                <a:cs typeface="Courier New" panose="02070309020205020404" pitchFamily="49" charset="0"/>
              </a:rPr>
              <a:t>connjur:dimension</a:t>
            </a:r>
            <a:r>
              <a:rPr lang="en-US" sz="651" dirty="0">
                <a:solidFill>
                  <a:schemeClr val="tx2"/>
                </a:solidFill>
                <a:latin typeface="Courier New" panose="02070309020205020404" pitchFamily="49" charset="0"/>
                <a:cs typeface="Courier New" panose="02070309020205020404" pitchFamily="49" charset="0"/>
              </a:rPr>
              <a:t>&gt;</a:t>
            </a:r>
          </a:p>
          <a:p>
            <a:pPr marL="0" indent="0">
              <a:buNone/>
            </a:pPr>
            <a:r>
              <a:rPr lang="en-US" sz="651" dirty="0">
                <a:solidFill>
                  <a:schemeClr val="tx2"/>
                </a:solidFill>
                <a:latin typeface="Courier New" panose="02070309020205020404" pitchFamily="49" charset="0"/>
                <a:cs typeface="Courier New" panose="02070309020205020404" pitchFamily="49" charset="0"/>
              </a:rPr>
              <a:t>   &lt;/</a:t>
            </a:r>
            <a:r>
              <a:rPr lang="en-US" sz="651" dirty="0" err="1">
                <a:solidFill>
                  <a:schemeClr val="tx2"/>
                </a:solidFill>
                <a:latin typeface="Courier New" panose="02070309020205020404" pitchFamily="49" charset="0"/>
                <a:cs typeface="Courier New" panose="02070309020205020404" pitchFamily="49" charset="0"/>
              </a:rPr>
              <a:t>connjur:configuration</a:t>
            </a:r>
            <a:r>
              <a:rPr lang="en-US" sz="651" dirty="0">
                <a:solidFill>
                  <a:schemeClr val="tx2"/>
                </a:solidFill>
                <a:latin typeface="Courier New" panose="02070309020205020404" pitchFamily="49" charset="0"/>
                <a:cs typeface="Courier New" panose="02070309020205020404" pitchFamily="49" charset="0"/>
              </a:rPr>
              <a:t>&gt;</a:t>
            </a:r>
          </a:p>
          <a:p>
            <a:pPr marL="0" indent="0">
              <a:buNone/>
            </a:pPr>
            <a:r>
              <a:rPr lang="en-US" sz="651" dirty="0">
                <a:solidFill>
                  <a:schemeClr val="tx2"/>
                </a:solidFill>
                <a:latin typeface="Courier New" panose="02070309020205020404" pitchFamily="49" charset="0"/>
                <a:cs typeface="Courier New" panose="02070309020205020404" pitchFamily="49" charset="0"/>
              </a:rPr>
              <a:t>  &lt;/</a:t>
            </a:r>
            <a:r>
              <a:rPr lang="en-US" sz="651" dirty="0" err="1">
                <a:solidFill>
                  <a:schemeClr val="tx2"/>
                </a:solidFill>
                <a:latin typeface="Courier New" panose="02070309020205020404" pitchFamily="49" charset="0"/>
                <a:cs typeface="Courier New" panose="02070309020205020404" pitchFamily="49" charset="0"/>
              </a:rPr>
              <a:t>premis:eventDetailExtension</a:t>
            </a:r>
            <a:r>
              <a:rPr lang="en-US" sz="651" dirty="0">
                <a:solidFill>
                  <a:schemeClr val="tx2"/>
                </a:solidFill>
                <a:latin typeface="Courier New" panose="02070309020205020404" pitchFamily="49" charset="0"/>
                <a:cs typeface="Courier New" panose="02070309020205020404" pitchFamily="49" charset="0"/>
              </a:rPr>
              <a:t>&gt;</a:t>
            </a:r>
          </a:p>
          <a:p>
            <a:pPr marL="0" indent="0">
              <a:buNone/>
            </a:pPr>
            <a:r>
              <a:rPr lang="en-US" sz="651" dirty="0">
                <a:solidFill>
                  <a:schemeClr val="tx2"/>
                </a:solidFill>
                <a:latin typeface="Courier New" panose="02070309020205020404" pitchFamily="49" charset="0"/>
                <a:cs typeface="Courier New" panose="02070309020205020404" pitchFamily="49" charset="0"/>
              </a:rPr>
              <a:t> &lt;/</a:t>
            </a:r>
            <a:r>
              <a:rPr lang="en-US" sz="651" dirty="0" err="1">
                <a:solidFill>
                  <a:schemeClr val="tx2"/>
                </a:solidFill>
                <a:latin typeface="Courier New" panose="02070309020205020404" pitchFamily="49" charset="0"/>
                <a:cs typeface="Courier New" panose="02070309020205020404" pitchFamily="49" charset="0"/>
              </a:rPr>
              <a:t>premis:eventDetailInformation</a:t>
            </a:r>
            <a:r>
              <a:rPr lang="en-US" sz="651" dirty="0">
                <a:solidFill>
                  <a:schemeClr val="tx2"/>
                </a:solidFill>
                <a:latin typeface="Courier New" panose="02070309020205020404" pitchFamily="49" charset="0"/>
                <a:cs typeface="Courier New" panose="02070309020205020404" pitchFamily="49" charset="0"/>
              </a:rPr>
              <a:t>&gt;</a:t>
            </a:r>
          </a:p>
          <a:p>
            <a:pPr marL="0" indent="0">
              <a:buNone/>
            </a:pPr>
            <a:r>
              <a:rPr lang="en-US" sz="651" dirty="0">
                <a:solidFill>
                  <a:schemeClr val="tx2"/>
                </a:solidFill>
                <a:latin typeface="Courier New" panose="02070309020205020404" pitchFamily="49" charset="0"/>
                <a:cs typeface="Courier New" panose="02070309020205020404" pitchFamily="49" charset="0"/>
              </a:rPr>
              <a:t>&lt;/</a:t>
            </a:r>
            <a:r>
              <a:rPr lang="en-US" sz="651" dirty="0" err="1">
                <a:solidFill>
                  <a:schemeClr val="tx2"/>
                </a:solidFill>
                <a:latin typeface="Courier New" panose="02070309020205020404" pitchFamily="49" charset="0"/>
                <a:cs typeface="Courier New" panose="02070309020205020404" pitchFamily="49" charset="0"/>
              </a:rPr>
              <a:t>premis:event</a:t>
            </a:r>
            <a:r>
              <a:rPr lang="en-US" sz="651" dirty="0">
                <a:solidFill>
                  <a:schemeClr val="tx2"/>
                </a:solidFill>
                <a:latin typeface="Courier New" panose="02070309020205020404" pitchFamily="49" charset="0"/>
                <a:cs typeface="Courier New" panose="02070309020205020404" pitchFamily="49" charset="0"/>
              </a:rPr>
              <a:t>&gt;</a:t>
            </a:r>
          </a:p>
        </p:txBody>
      </p:sp>
      <p:sp>
        <p:nvSpPr>
          <p:cNvPr id="21" name="Rounded Rectangle 20"/>
          <p:cNvSpPr/>
          <p:nvPr/>
        </p:nvSpPr>
        <p:spPr>
          <a:xfrm>
            <a:off x="4214337" y="1246722"/>
            <a:ext cx="3859622" cy="406685"/>
          </a:xfrm>
          <a:prstGeom prst="roundRect">
            <a:avLst/>
          </a:prstGeom>
          <a:noFill/>
          <a:ln>
            <a:solidFill>
              <a:srgbClr val="691E5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PREMIS:EVENT</a:t>
            </a:r>
            <a:endParaRPr lang="en-US" sz="2400" dirty="0">
              <a:solidFill>
                <a:schemeClr val="bg1"/>
              </a:solidFill>
            </a:endParaRPr>
          </a:p>
          <a:p>
            <a:pPr algn="ctr"/>
            <a:r>
              <a:rPr lang="en-US" sz="1041" dirty="0">
                <a:solidFill>
                  <a:schemeClr val="bg1"/>
                </a:solidFill>
              </a:rPr>
              <a:t> </a:t>
            </a:r>
          </a:p>
        </p:txBody>
      </p:sp>
      <p:sp>
        <p:nvSpPr>
          <p:cNvPr id="22" name="Content Placeholder 9"/>
          <p:cNvSpPr txBox="1">
            <a:spLocks/>
          </p:cNvSpPr>
          <p:nvPr/>
        </p:nvSpPr>
        <p:spPr>
          <a:xfrm>
            <a:off x="8232328" y="1794023"/>
            <a:ext cx="3830066" cy="4783324"/>
          </a:xfrm>
          <a:prstGeom prst="rect">
            <a:avLst/>
          </a:prstGeom>
          <a:noFill/>
          <a:ln>
            <a:solidFill>
              <a:srgbClr val="063369"/>
            </a:solidFill>
          </a:ln>
        </p:spPr>
        <p:txBody>
          <a:bodyPr/>
          <a:lstStyle>
            <a:lvl1pPr marL="1254225" indent="-1254225" algn="l" defTabSz="1672300" rtl="0" eaLnBrk="1" latinLnBrk="0" hangingPunct="1">
              <a:spcBef>
                <a:spcPct val="20000"/>
              </a:spcBef>
              <a:buFont typeface="Arial"/>
              <a:buChar char="•"/>
              <a:defRPr sz="11700" kern="1200">
                <a:solidFill>
                  <a:schemeClr val="tx1"/>
                </a:solidFill>
                <a:latin typeface="+mn-lt"/>
                <a:ea typeface="+mn-ea"/>
                <a:cs typeface="+mn-cs"/>
              </a:defRPr>
            </a:lvl1pPr>
            <a:lvl2pPr marL="2717488" indent="-1045188" algn="l" defTabSz="1672300" rtl="0" eaLnBrk="1" latinLnBrk="0" hangingPunct="1">
              <a:spcBef>
                <a:spcPct val="20000"/>
              </a:spcBef>
              <a:buFont typeface="Arial"/>
              <a:buChar char="–"/>
              <a:defRPr sz="10200" kern="1200">
                <a:solidFill>
                  <a:schemeClr val="tx1"/>
                </a:solidFill>
                <a:latin typeface="+mn-lt"/>
                <a:ea typeface="+mn-ea"/>
                <a:cs typeface="+mn-cs"/>
              </a:defRPr>
            </a:lvl2pPr>
            <a:lvl3pPr marL="4180751" indent="-836150" algn="l" defTabSz="1672300" rtl="0" eaLnBrk="1" latinLnBrk="0" hangingPunct="1">
              <a:spcBef>
                <a:spcPct val="20000"/>
              </a:spcBef>
              <a:buFont typeface="Arial"/>
              <a:buChar char="•"/>
              <a:defRPr sz="8800" kern="1200">
                <a:solidFill>
                  <a:schemeClr val="tx1"/>
                </a:solidFill>
                <a:latin typeface="+mn-lt"/>
                <a:ea typeface="+mn-ea"/>
                <a:cs typeface="+mn-cs"/>
              </a:defRPr>
            </a:lvl3pPr>
            <a:lvl4pPr marL="5853052" indent="-836150" algn="l" defTabSz="1672300" rtl="0" eaLnBrk="1" latinLnBrk="0" hangingPunct="1">
              <a:spcBef>
                <a:spcPct val="20000"/>
              </a:spcBef>
              <a:buFont typeface="Arial"/>
              <a:buChar char="–"/>
              <a:defRPr sz="7300" kern="1200">
                <a:solidFill>
                  <a:schemeClr val="tx1"/>
                </a:solidFill>
                <a:latin typeface="+mn-lt"/>
                <a:ea typeface="+mn-ea"/>
                <a:cs typeface="+mn-cs"/>
              </a:defRPr>
            </a:lvl4pPr>
            <a:lvl5pPr marL="7525352" indent="-836150" algn="l" defTabSz="1672300" rtl="0" eaLnBrk="1" latinLnBrk="0" hangingPunct="1">
              <a:spcBef>
                <a:spcPct val="20000"/>
              </a:spcBef>
              <a:buFont typeface="Arial"/>
              <a:buChar char="»"/>
              <a:defRPr sz="7300" kern="1200">
                <a:solidFill>
                  <a:schemeClr val="tx1"/>
                </a:solidFill>
                <a:latin typeface="+mn-lt"/>
                <a:ea typeface="+mn-ea"/>
                <a:cs typeface="+mn-cs"/>
              </a:defRPr>
            </a:lvl5pPr>
            <a:lvl6pPr marL="9197652" indent="-836150" algn="l" defTabSz="1672300" rtl="0" eaLnBrk="1" latinLnBrk="0" hangingPunct="1">
              <a:spcBef>
                <a:spcPct val="20000"/>
              </a:spcBef>
              <a:buFont typeface="Arial"/>
              <a:buChar char="•"/>
              <a:defRPr sz="7300" kern="1200">
                <a:solidFill>
                  <a:schemeClr val="tx1"/>
                </a:solidFill>
                <a:latin typeface="+mn-lt"/>
                <a:ea typeface="+mn-ea"/>
                <a:cs typeface="+mn-cs"/>
              </a:defRPr>
            </a:lvl6pPr>
            <a:lvl7pPr marL="10869953" indent="-836150" algn="l" defTabSz="1672300" rtl="0" eaLnBrk="1" latinLnBrk="0" hangingPunct="1">
              <a:spcBef>
                <a:spcPct val="20000"/>
              </a:spcBef>
              <a:buFont typeface="Arial"/>
              <a:buChar char="•"/>
              <a:defRPr sz="7300" kern="1200">
                <a:solidFill>
                  <a:schemeClr val="tx1"/>
                </a:solidFill>
                <a:latin typeface="+mn-lt"/>
                <a:ea typeface="+mn-ea"/>
                <a:cs typeface="+mn-cs"/>
              </a:defRPr>
            </a:lvl7pPr>
            <a:lvl8pPr marL="12542253" indent="-836150" algn="l" defTabSz="1672300" rtl="0" eaLnBrk="1" latinLnBrk="0" hangingPunct="1">
              <a:spcBef>
                <a:spcPct val="20000"/>
              </a:spcBef>
              <a:buFont typeface="Arial"/>
              <a:buChar char="•"/>
              <a:defRPr sz="7300" kern="1200">
                <a:solidFill>
                  <a:schemeClr val="tx1"/>
                </a:solidFill>
                <a:latin typeface="+mn-lt"/>
                <a:ea typeface="+mn-ea"/>
                <a:cs typeface="+mn-cs"/>
              </a:defRPr>
            </a:lvl8pPr>
            <a:lvl9pPr marL="14214554" indent="-836150" algn="l" defTabSz="1672300" rtl="0" eaLnBrk="1" latinLnBrk="0" hangingPunct="1">
              <a:spcBef>
                <a:spcPct val="20000"/>
              </a:spcBef>
              <a:buFont typeface="Arial"/>
              <a:buChar char="•"/>
              <a:defRPr sz="7300" kern="1200">
                <a:solidFill>
                  <a:schemeClr val="tx1"/>
                </a:solidFill>
                <a:latin typeface="+mn-lt"/>
                <a:ea typeface="+mn-ea"/>
                <a:cs typeface="+mn-cs"/>
              </a:defRPr>
            </a:lvl9pPr>
          </a:lstStyle>
          <a:p>
            <a:pPr marL="0" indent="0">
              <a:buNone/>
            </a:pPr>
            <a:r>
              <a:rPr lang="en-US" sz="651" dirty="0">
                <a:solidFill>
                  <a:schemeClr val="tx2"/>
                </a:solidFill>
                <a:latin typeface="Courier New" panose="02070309020205020404" pitchFamily="49" charset="0"/>
                <a:cs typeface="Courier New" panose="02070309020205020404" pitchFamily="49" charset="0"/>
              </a:rPr>
              <a:t>&lt;</a:t>
            </a:r>
            <a:r>
              <a:rPr lang="en-US" sz="651" dirty="0" err="1">
                <a:solidFill>
                  <a:schemeClr val="tx2"/>
                </a:solidFill>
                <a:latin typeface="Courier New" panose="02070309020205020404" pitchFamily="49" charset="0"/>
                <a:cs typeface="Courier New" panose="02070309020205020404" pitchFamily="49" charset="0"/>
              </a:rPr>
              <a:t>premis:agent</a:t>
            </a:r>
            <a:r>
              <a:rPr lang="en-US" sz="651" dirty="0">
                <a:solidFill>
                  <a:schemeClr val="tx2"/>
                </a:solidFill>
                <a:latin typeface="Courier New" panose="02070309020205020404" pitchFamily="49" charset="0"/>
                <a:cs typeface="Courier New" panose="02070309020205020404" pitchFamily="49" charset="0"/>
              </a:rPr>
              <a:t>&gt;</a:t>
            </a:r>
          </a:p>
          <a:p>
            <a:pPr marL="0" indent="0">
              <a:buNone/>
            </a:pPr>
            <a:r>
              <a:rPr lang="en-US" sz="651" dirty="0">
                <a:solidFill>
                  <a:schemeClr val="tx2"/>
                </a:solidFill>
                <a:latin typeface="Courier New" panose="02070309020205020404" pitchFamily="49" charset="0"/>
                <a:cs typeface="Courier New" panose="02070309020205020404" pitchFamily="49" charset="0"/>
              </a:rPr>
              <a:t> &lt;</a:t>
            </a:r>
            <a:r>
              <a:rPr lang="en-US" sz="651" dirty="0" err="1">
                <a:solidFill>
                  <a:schemeClr val="tx2"/>
                </a:solidFill>
                <a:latin typeface="Courier New" panose="02070309020205020404" pitchFamily="49" charset="0"/>
                <a:cs typeface="Courier New" panose="02070309020205020404" pitchFamily="49" charset="0"/>
              </a:rPr>
              <a:t>premis:agentIdentifier</a:t>
            </a:r>
            <a:r>
              <a:rPr lang="en-US" sz="651" dirty="0">
                <a:solidFill>
                  <a:schemeClr val="tx2"/>
                </a:solidFill>
                <a:latin typeface="Courier New" panose="02070309020205020404" pitchFamily="49" charset="0"/>
                <a:cs typeface="Courier New" panose="02070309020205020404" pitchFamily="49" charset="0"/>
              </a:rPr>
              <a:t>&gt;</a:t>
            </a:r>
          </a:p>
          <a:p>
            <a:pPr marL="0" indent="0">
              <a:buNone/>
            </a:pPr>
            <a:r>
              <a:rPr lang="en-US" sz="651" dirty="0">
                <a:solidFill>
                  <a:schemeClr val="tx2"/>
                </a:solidFill>
                <a:latin typeface="Courier New" panose="02070309020205020404" pitchFamily="49" charset="0"/>
                <a:cs typeface="Courier New" panose="02070309020205020404" pitchFamily="49" charset="0"/>
              </a:rPr>
              <a:t>  &lt;</a:t>
            </a:r>
            <a:r>
              <a:rPr lang="en-US" sz="651" dirty="0" err="1">
                <a:latin typeface="Courier New" panose="02070309020205020404" pitchFamily="49" charset="0"/>
                <a:cs typeface="Courier New" panose="02070309020205020404" pitchFamily="49" charset="0"/>
              </a:rPr>
              <a:t>premis:agentIdentifierType</a:t>
            </a:r>
            <a:r>
              <a:rPr lang="en-US" sz="651" dirty="0">
                <a:latin typeface="Courier New" panose="02070309020205020404" pitchFamily="49" charset="0"/>
                <a:cs typeface="Courier New" panose="02070309020205020404" pitchFamily="49" charset="0"/>
              </a:rPr>
              <a:t>&gt;local&lt;/</a:t>
            </a:r>
            <a:r>
              <a:rPr lang="en-US" sz="651" dirty="0" err="1">
                <a:latin typeface="Courier New" panose="02070309020205020404" pitchFamily="49" charset="0"/>
                <a:cs typeface="Courier New" panose="02070309020205020404" pitchFamily="49" charset="0"/>
              </a:rPr>
              <a:t>premis:agentIdentifierType</a:t>
            </a:r>
            <a:r>
              <a:rPr lang="en-US" sz="651" dirty="0">
                <a:latin typeface="Courier New" panose="02070309020205020404" pitchFamily="49" charset="0"/>
                <a:cs typeface="Courier New" panose="02070309020205020404" pitchFamily="49" charset="0"/>
              </a:rPr>
              <a:t>&gt;</a:t>
            </a:r>
          </a:p>
          <a:p>
            <a:pPr marL="0" indent="0">
              <a:buNone/>
            </a:pPr>
            <a:r>
              <a:rPr lang="en-US" sz="651" dirty="0">
                <a:latin typeface="Courier New" panose="02070309020205020404" pitchFamily="49" charset="0"/>
                <a:cs typeface="Courier New" panose="02070309020205020404" pitchFamily="49" charset="0"/>
              </a:rPr>
              <a:t>  &lt;</a:t>
            </a:r>
            <a:r>
              <a:rPr lang="en-US" sz="651" dirty="0" err="1">
                <a:latin typeface="Courier New" panose="02070309020205020404" pitchFamily="49" charset="0"/>
                <a:cs typeface="Courier New" panose="02070309020205020404" pitchFamily="49" charset="0"/>
              </a:rPr>
              <a:t>premis:agentIdentifierValue</a:t>
            </a:r>
            <a:r>
              <a:rPr lang="en-US" sz="651" dirty="0">
                <a:latin typeface="Courier New" panose="02070309020205020404" pitchFamily="49" charset="0"/>
                <a:cs typeface="Courier New" panose="02070309020205020404" pitchFamily="49" charset="0"/>
              </a:rPr>
              <a:t>&gt;SP_001&lt;/</a:t>
            </a:r>
            <a:r>
              <a:rPr lang="en-US" sz="651" dirty="0" err="1">
                <a:latin typeface="Courier New" panose="02070309020205020404" pitchFamily="49" charset="0"/>
                <a:cs typeface="Courier New" panose="02070309020205020404" pitchFamily="49" charset="0"/>
              </a:rPr>
              <a:t>premis:agentIdentifierValue</a:t>
            </a:r>
            <a:r>
              <a:rPr lang="en-US" sz="651" dirty="0">
                <a:solidFill>
                  <a:schemeClr val="tx2"/>
                </a:solidFill>
                <a:latin typeface="Courier New" panose="02070309020205020404" pitchFamily="49" charset="0"/>
                <a:cs typeface="Courier New" panose="02070309020205020404" pitchFamily="49" charset="0"/>
              </a:rPr>
              <a:t>&gt;</a:t>
            </a:r>
          </a:p>
          <a:p>
            <a:pPr marL="0" indent="0">
              <a:buNone/>
            </a:pPr>
            <a:r>
              <a:rPr lang="en-US" sz="651" dirty="0">
                <a:solidFill>
                  <a:schemeClr val="tx2"/>
                </a:solidFill>
                <a:latin typeface="Courier New" panose="02070309020205020404" pitchFamily="49" charset="0"/>
                <a:cs typeface="Courier New" panose="02070309020205020404" pitchFamily="49" charset="0"/>
              </a:rPr>
              <a:t> &lt;/</a:t>
            </a:r>
            <a:r>
              <a:rPr lang="en-US" sz="651" dirty="0" err="1">
                <a:solidFill>
                  <a:schemeClr val="tx2"/>
                </a:solidFill>
                <a:latin typeface="Courier New" panose="02070309020205020404" pitchFamily="49" charset="0"/>
                <a:cs typeface="Courier New" panose="02070309020205020404" pitchFamily="49" charset="0"/>
              </a:rPr>
              <a:t>premis:agentIdentifier</a:t>
            </a:r>
            <a:r>
              <a:rPr lang="en-US" sz="651" dirty="0">
                <a:solidFill>
                  <a:schemeClr val="tx2"/>
                </a:solidFill>
                <a:latin typeface="Courier New" panose="02070309020205020404" pitchFamily="49" charset="0"/>
                <a:cs typeface="Courier New" panose="02070309020205020404" pitchFamily="49" charset="0"/>
              </a:rPr>
              <a:t>&gt;</a:t>
            </a:r>
          </a:p>
          <a:p>
            <a:pPr marL="0" indent="0">
              <a:buNone/>
            </a:pPr>
            <a:r>
              <a:rPr lang="en-US" sz="651" dirty="0">
                <a:solidFill>
                  <a:schemeClr val="tx2"/>
                </a:solidFill>
                <a:latin typeface="Courier New" panose="02070309020205020404" pitchFamily="49" charset="0"/>
                <a:cs typeface="Courier New" panose="02070309020205020404" pitchFamily="49" charset="0"/>
              </a:rPr>
              <a:t> &lt;</a:t>
            </a:r>
            <a:r>
              <a:rPr lang="en-US" sz="651" dirty="0" err="1">
                <a:latin typeface="Courier New" panose="02070309020205020404" pitchFamily="49" charset="0"/>
                <a:cs typeface="Courier New" panose="02070309020205020404" pitchFamily="49" charset="0"/>
              </a:rPr>
              <a:t>premis:agentName</a:t>
            </a:r>
            <a:r>
              <a:rPr lang="en-US" sz="651" dirty="0">
                <a:latin typeface="Courier New" panose="02070309020205020404" pitchFamily="49" charset="0"/>
                <a:cs typeface="Courier New" panose="02070309020205020404" pitchFamily="49" charset="0"/>
              </a:rPr>
              <a:t>&gt;UCONN Health Varian 600&lt;/</a:t>
            </a:r>
            <a:r>
              <a:rPr lang="en-US" sz="651" dirty="0" err="1">
                <a:latin typeface="Courier New" panose="02070309020205020404" pitchFamily="49" charset="0"/>
                <a:cs typeface="Courier New" panose="02070309020205020404" pitchFamily="49" charset="0"/>
              </a:rPr>
              <a:t>premis:agentName</a:t>
            </a:r>
            <a:r>
              <a:rPr lang="en-US" sz="651" dirty="0">
                <a:latin typeface="Courier New" panose="02070309020205020404" pitchFamily="49" charset="0"/>
                <a:cs typeface="Courier New" panose="02070309020205020404" pitchFamily="49" charset="0"/>
              </a:rPr>
              <a:t>&gt;</a:t>
            </a:r>
          </a:p>
          <a:p>
            <a:pPr marL="0" indent="0">
              <a:buNone/>
            </a:pPr>
            <a:r>
              <a:rPr lang="en-US" sz="651" dirty="0">
                <a:latin typeface="Courier New" panose="02070309020205020404" pitchFamily="49" charset="0"/>
                <a:cs typeface="Courier New" panose="02070309020205020404" pitchFamily="49" charset="0"/>
              </a:rPr>
              <a:t> &lt;</a:t>
            </a:r>
            <a:r>
              <a:rPr lang="en-US" sz="651" dirty="0" err="1">
                <a:latin typeface="Courier New" panose="02070309020205020404" pitchFamily="49" charset="0"/>
                <a:cs typeface="Courier New" panose="02070309020205020404" pitchFamily="49" charset="0"/>
              </a:rPr>
              <a:t>premis:agentType</a:t>
            </a:r>
            <a:r>
              <a:rPr lang="en-US" sz="651" dirty="0">
                <a:latin typeface="Courier New" panose="02070309020205020404" pitchFamily="49" charset="0"/>
                <a:cs typeface="Courier New" panose="02070309020205020404" pitchFamily="49" charset="0"/>
              </a:rPr>
              <a:t>&gt;hardware&lt;/</a:t>
            </a:r>
            <a:r>
              <a:rPr lang="en-US" sz="651" dirty="0" err="1">
                <a:latin typeface="Courier New" panose="02070309020205020404" pitchFamily="49" charset="0"/>
                <a:cs typeface="Courier New" panose="02070309020205020404" pitchFamily="49" charset="0"/>
              </a:rPr>
              <a:t>premis:agentType</a:t>
            </a:r>
            <a:r>
              <a:rPr lang="en-US" sz="651" dirty="0">
                <a:latin typeface="Courier New" panose="02070309020205020404" pitchFamily="49" charset="0"/>
                <a:cs typeface="Courier New" panose="02070309020205020404" pitchFamily="49" charset="0"/>
              </a:rPr>
              <a:t>&gt;</a:t>
            </a:r>
          </a:p>
          <a:p>
            <a:pPr marL="0" indent="0">
              <a:buNone/>
            </a:pPr>
            <a:r>
              <a:rPr lang="en-US" sz="651" dirty="0">
                <a:latin typeface="Courier New" panose="02070309020205020404" pitchFamily="49" charset="0"/>
                <a:cs typeface="Courier New" panose="02070309020205020404" pitchFamily="49" charset="0"/>
              </a:rPr>
              <a:t> &lt;</a:t>
            </a:r>
            <a:r>
              <a:rPr lang="en-US" sz="651" dirty="0" err="1">
                <a:latin typeface="Courier New" panose="02070309020205020404" pitchFamily="49" charset="0"/>
                <a:cs typeface="Courier New" panose="02070309020205020404" pitchFamily="49" charset="0"/>
              </a:rPr>
              <a:t>premis:agentExtension</a:t>
            </a:r>
            <a:r>
              <a:rPr lang="en-US" sz="651" dirty="0">
                <a:latin typeface="Courier New" panose="02070309020205020404" pitchFamily="49" charset="0"/>
                <a:cs typeface="Courier New" panose="02070309020205020404" pitchFamily="49" charset="0"/>
              </a:rPr>
              <a:t>&gt;</a:t>
            </a:r>
          </a:p>
          <a:p>
            <a:pPr marL="0" indent="0">
              <a:buNone/>
            </a:pPr>
            <a:r>
              <a:rPr lang="en-US" sz="651" dirty="0">
                <a:latin typeface="Courier New" panose="02070309020205020404" pitchFamily="49" charset="0"/>
                <a:cs typeface="Courier New" panose="02070309020205020404" pitchFamily="49" charset="0"/>
              </a:rPr>
              <a:t>  &lt;</a:t>
            </a:r>
            <a:r>
              <a:rPr lang="en-US" sz="651" dirty="0" err="1">
                <a:latin typeface="Courier New" panose="02070309020205020404" pitchFamily="49" charset="0"/>
                <a:cs typeface="Courier New" panose="02070309020205020404" pitchFamily="49" charset="0"/>
              </a:rPr>
              <a:t>connjur:spectrometer</a:t>
            </a:r>
            <a:r>
              <a:rPr lang="en-US" sz="651" dirty="0">
                <a:latin typeface="Courier New" panose="02070309020205020404" pitchFamily="49" charset="0"/>
                <a:cs typeface="Courier New" panose="02070309020205020404" pitchFamily="49" charset="0"/>
              </a:rPr>
              <a:t>&gt;</a:t>
            </a:r>
          </a:p>
          <a:p>
            <a:pPr marL="0" indent="0">
              <a:buNone/>
            </a:pPr>
            <a:r>
              <a:rPr lang="en-US" sz="651" dirty="0">
                <a:latin typeface="Courier New" panose="02070309020205020404" pitchFamily="49" charset="0"/>
                <a:cs typeface="Courier New" panose="02070309020205020404" pitchFamily="49" charset="0"/>
              </a:rPr>
              <a:t>   &lt;</a:t>
            </a:r>
            <a:r>
              <a:rPr lang="en-US" sz="651" dirty="0" err="1">
                <a:latin typeface="Courier New" panose="02070309020205020404" pitchFamily="49" charset="0"/>
                <a:cs typeface="Courier New" panose="02070309020205020404" pitchFamily="49" charset="0"/>
              </a:rPr>
              <a:t>connjur:strength</a:t>
            </a:r>
            <a:r>
              <a:rPr lang="en-US" sz="651" dirty="0">
                <a:latin typeface="Courier New" panose="02070309020205020404" pitchFamily="49" charset="0"/>
                <a:cs typeface="Courier New" panose="02070309020205020404" pitchFamily="49" charset="0"/>
              </a:rPr>
              <a:t> units="T"&gt;14.1&lt;/</a:t>
            </a:r>
            <a:r>
              <a:rPr lang="en-US" sz="651" dirty="0" err="1">
                <a:latin typeface="Courier New" panose="02070309020205020404" pitchFamily="49" charset="0"/>
                <a:cs typeface="Courier New" panose="02070309020205020404" pitchFamily="49" charset="0"/>
              </a:rPr>
              <a:t>connjur:strength</a:t>
            </a:r>
            <a:r>
              <a:rPr lang="en-US" sz="651" dirty="0">
                <a:latin typeface="Courier New" panose="02070309020205020404" pitchFamily="49" charset="0"/>
                <a:cs typeface="Courier New" panose="02070309020205020404" pitchFamily="49" charset="0"/>
              </a:rPr>
              <a:t>&gt;</a:t>
            </a:r>
          </a:p>
          <a:p>
            <a:pPr marL="0" indent="0">
              <a:buNone/>
            </a:pPr>
            <a:r>
              <a:rPr lang="en-US" sz="651" dirty="0">
                <a:latin typeface="Courier New" panose="02070309020205020404" pitchFamily="49" charset="0"/>
                <a:cs typeface="Courier New" panose="02070309020205020404" pitchFamily="49" charset="0"/>
              </a:rPr>
              <a:t>   &lt;</a:t>
            </a:r>
            <a:r>
              <a:rPr lang="en-US" sz="651" dirty="0" err="1">
                <a:latin typeface="Courier New" panose="02070309020205020404" pitchFamily="49" charset="0"/>
                <a:cs typeface="Courier New" panose="02070309020205020404" pitchFamily="49" charset="0"/>
              </a:rPr>
              <a:t>connjur:channel</a:t>
            </a:r>
            <a:r>
              <a:rPr lang="en-US" sz="651" dirty="0">
                <a:latin typeface="Courier New" panose="02070309020205020404" pitchFamily="49" charset="0"/>
                <a:cs typeface="Courier New" panose="02070309020205020404" pitchFamily="49" charset="0"/>
              </a:rPr>
              <a:t>&gt;</a:t>
            </a:r>
          </a:p>
          <a:p>
            <a:pPr marL="0" indent="0">
              <a:buNone/>
            </a:pPr>
            <a:r>
              <a:rPr lang="en-US" sz="651" dirty="0">
                <a:latin typeface="Courier New" panose="02070309020205020404" pitchFamily="49" charset="0"/>
                <a:cs typeface="Courier New" panose="02070309020205020404" pitchFamily="49" charset="0"/>
              </a:rPr>
              <a:t>    &lt;</a:t>
            </a:r>
            <a:r>
              <a:rPr lang="en-US" sz="651" dirty="0" err="1">
                <a:latin typeface="Courier New" panose="02070309020205020404" pitchFamily="49" charset="0"/>
                <a:cs typeface="Courier New" panose="02070309020205020404" pitchFamily="49" charset="0"/>
              </a:rPr>
              <a:t>connjur:nucleus</a:t>
            </a:r>
            <a:r>
              <a:rPr lang="en-US" sz="651" dirty="0">
                <a:latin typeface="Courier New" panose="02070309020205020404" pitchFamily="49" charset="0"/>
                <a:cs typeface="Courier New" panose="02070309020205020404" pitchFamily="49" charset="0"/>
              </a:rPr>
              <a:t>&gt;1H&lt;/</a:t>
            </a:r>
            <a:r>
              <a:rPr lang="en-US" sz="651" dirty="0" err="1">
                <a:latin typeface="Courier New" panose="02070309020205020404" pitchFamily="49" charset="0"/>
                <a:cs typeface="Courier New" panose="02070309020205020404" pitchFamily="49" charset="0"/>
              </a:rPr>
              <a:t>connjur:nucleus</a:t>
            </a:r>
            <a:r>
              <a:rPr lang="en-US" sz="651" dirty="0">
                <a:latin typeface="Courier New" panose="02070309020205020404" pitchFamily="49" charset="0"/>
                <a:cs typeface="Courier New" panose="02070309020205020404" pitchFamily="49" charset="0"/>
              </a:rPr>
              <a:t>&gt;</a:t>
            </a:r>
          </a:p>
          <a:p>
            <a:pPr marL="0" indent="0">
              <a:buNone/>
            </a:pPr>
            <a:r>
              <a:rPr lang="en-US" sz="651" dirty="0">
                <a:latin typeface="Courier New" panose="02070309020205020404" pitchFamily="49" charset="0"/>
                <a:cs typeface="Courier New" panose="02070309020205020404" pitchFamily="49" charset="0"/>
              </a:rPr>
              <a:t>    &lt;</a:t>
            </a:r>
            <a:r>
              <a:rPr lang="en-US" sz="651" dirty="0" err="1">
                <a:latin typeface="Courier New" panose="02070309020205020404" pitchFamily="49" charset="0"/>
                <a:cs typeface="Courier New" panose="02070309020205020404" pitchFamily="49" charset="0"/>
              </a:rPr>
              <a:t>connjur:frequency</a:t>
            </a:r>
            <a:r>
              <a:rPr lang="en-US" sz="651" dirty="0">
                <a:latin typeface="Courier New" panose="02070309020205020404" pitchFamily="49" charset="0"/>
                <a:cs typeface="Courier New" panose="02070309020205020404" pitchFamily="49" charset="0"/>
              </a:rPr>
              <a:t> units="</a:t>
            </a:r>
            <a:r>
              <a:rPr lang="en-US" sz="651" dirty="0" err="1">
                <a:latin typeface="Courier New" panose="02070309020205020404" pitchFamily="49" charset="0"/>
                <a:cs typeface="Courier New" panose="02070309020205020404" pitchFamily="49" charset="0"/>
              </a:rPr>
              <a:t>Mhz</a:t>
            </a:r>
            <a:r>
              <a:rPr lang="en-US" sz="651" dirty="0">
                <a:latin typeface="Courier New" panose="02070309020205020404" pitchFamily="49" charset="0"/>
                <a:cs typeface="Courier New" panose="02070309020205020404" pitchFamily="49" charset="0"/>
              </a:rPr>
              <a:t>"&gt;599.98&lt;/</a:t>
            </a:r>
            <a:r>
              <a:rPr lang="en-US" sz="651" dirty="0" err="1">
                <a:latin typeface="Courier New" panose="02070309020205020404" pitchFamily="49" charset="0"/>
                <a:cs typeface="Courier New" panose="02070309020205020404" pitchFamily="49" charset="0"/>
              </a:rPr>
              <a:t>connjur:frequency</a:t>
            </a:r>
            <a:r>
              <a:rPr lang="en-US" sz="651" dirty="0">
                <a:latin typeface="Courier New" panose="02070309020205020404" pitchFamily="49" charset="0"/>
                <a:cs typeface="Courier New" panose="02070309020205020404" pitchFamily="49" charset="0"/>
              </a:rPr>
              <a:t>&gt;</a:t>
            </a:r>
          </a:p>
          <a:p>
            <a:pPr marL="0" indent="0">
              <a:buNone/>
            </a:pPr>
            <a:r>
              <a:rPr lang="en-US" sz="651" dirty="0">
                <a:latin typeface="Courier New" panose="02070309020205020404" pitchFamily="49" charset="0"/>
                <a:cs typeface="Courier New" panose="02070309020205020404" pitchFamily="49" charset="0"/>
              </a:rPr>
              <a:t>   &lt;/</a:t>
            </a:r>
            <a:r>
              <a:rPr lang="en-US" sz="651" dirty="0" err="1">
                <a:latin typeface="Courier New" panose="02070309020205020404" pitchFamily="49" charset="0"/>
                <a:cs typeface="Courier New" panose="02070309020205020404" pitchFamily="49" charset="0"/>
              </a:rPr>
              <a:t>connjur:channel</a:t>
            </a:r>
            <a:r>
              <a:rPr lang="en-US" sz="651" dirty="0">
                <a:latin typeface="Courier New" panose="02070309020205020404" pitchFamily="49" charset="0"/>
                <a:cs typeface="Courier New" panose="02070309020205020404" pitchFamily="49" charset="0"/>
              </a:rPr>
              <a:t>&gt;</a:t>
            </a:r>
          </a:p>
          <a:p>
            <a:pPr marL="0" indent="0">
              <a:buNone/>
            </a:pPr>
            <a:r>
              <a:rPr lang="en-US" sz="651" dirty="0">
                <a:latin typeface="Courier New" panose="02070309020205020404" pitchFamily="49" charset="0"/>
                <a:cs typeface="Courier New" panose="02070309020205020404" pitchFamily="49" charset="0"/>
              </a:rPr>
              <a:t>   &lt;</a:t>
            </a:r>
            <a:r>
              <a:rPr lang="en-US" sz="651" dirty="0" err="1">
                <a:latin typeface="Courier New" panose="02070309020205020404" pitchFamily="49" charset="0"/>
                <a:cs typeface="Courier New" panose="02070309020205020404" pitchFamily="49" charset="0"/>
              </a:rPr>
              <a:t>connjur:channel</a:t>
            </a:r>
            <a:r>
              <a:rPr lang="en-US" sz="651" dirty="0">
                <a:latin typeface="Courier New" panose="02070309020205020404" pitchFamily="49" charset="0"/>
                <a:cs typeface="Courier New" panose="02070309020205020404" pitchFamily="49" charset="0"/>
              </a:rPr>
              <a:t>&gt;</a:t>
            </a:r>
          </a:p>
          <a:p>
            <a:pPr marL="0" indent="0">
              <a:buNone/>
            </a:pPr>
            <a:r>
              <a:rPr lang="en-US" sz="651" dirty="0">
                <a:latin typeface="Courier New" panose="02070309020205020404" pitchFamily="49" charset="0"/>
                <a:cs typeface="Courier New" panose="02070309020205020404" pitchFamily="49" charset="0"/>
              </a:rPr>
              <a:t>    &lt;</a:t>
            </a:r>
            <a:r>
              <a:rPr lang="en-US" sz="651" dirty="0" err="1">
                <a:latin typeface="Courier New" panose="02070309020205020404" pitchFamily="49" charset="0"/>
                <a:cs typeface="Courier New" panose="02070309020205020404" pitchFamily="49" charset="0"/>
              </a:rPr>
              <a:t>connjur:nucleus</a:t>
            </a:r>
            <a:r>
              <a:rPr lang="en-US" sz="651" dirty="0">
                <a:latin typeface="Courier New" panose="02070309020205020404" pitchFamily="49" charset="0"/>
                <a:cs typeface="Courier New" panose="02070309020205020404" pitchFamily="49" charset="0"/>
              </a:rPr>
              <a:t>&gt;13C&lt;/</a:t>
            </a:r>
            <a:r>
              <a:rPr lang="en-US" sz="651" dirty="0" err="1">
                <a:latin typeface="Courier New" panose="02070309020205020404" pitchFamily="49" charset="0"/>
                <a:cs typeface="Courier New" panose="02070309020205020404" pitchFamily="49" charset="0"/>
              </a:rPr>
              <a:t>connjur:nucleus</a:t>
            </a:r>
            <a:r>
              <a:rPr lang="en-US" sz="651" dirty="0">
                <a:latin typeface="Courier New" panose="02070309020205020404" pitchFamily="49" charset="0"/>
                <a:cs typeface="Courier New" panose="02070309020205020404" pitchFamily="49" charset="0"/>
              </a:rPr>
              <a:t>&gt;</a:t>
            </a:r>
          </a:p>
          <a:p>
            <a:pPr marL="0" indent="0">
              <a:buNone/>
            </a:pPr>
            <a:r>
              <a:rPr lang="en-US" sz="651" dirty="0">
                <a:latin typeface="Courier New" panose="02070309020205020404" pitchFamily="49" charset="0"/>
                <a:cs typeface="Courier New" panose="02070309020205020404" pitchFamily="49" charset="0"/>
              </a:rPr>
              <a:t>    &lt;</a:t>
            </a:r>
            <a:r>
              <a:rPr lang="en-US" sz="651" dirty="0" err="1">
                <a:latin typeface="Courier New" panose="02070309020205020404" pitchFamily="49" charset="0"/>
                <a:cs typeface="Courier New" panose="02070309020205020404" pitchFamily="49" charset="0"/>
              </a:rPr>
              <a:t>connjur:frequency</a:t>
            </a:r>
            <a:r>
              <a:rPr lang="en-US" sz="651" dirty="0">
                <a:latin typeface="Courier New" panose="02070309020205020404" pitchFamily="49" charset="0"/>
                <a:cs typeface="Courier New" panose="02070309020205020404" pitchFamily="49" charset="0"/>
              </a:rPr>
              <a:t> units="</a:t>
            </a:r>
            <a:r>
              <a:rPr lang="en-US" sz="651" dirty="0" err="1">
                <a:latin typeface="Courier New" panose="02070309020205020404" pitchFamily="49" charset="0"/>
                <a:cs typeface="Courier New" panose="02070309020205020404" pitchFamily="49" charset="0"/>
              </a:rPr>
              <a:t>Mhz</a:t>
            </a:r>
            <a:r>
              <a:rPr lang="en-US" sz="651" dirty="0">
                <a:latin typeface="Courier New" panose="02070309020205020404" pitchFamily="49" charset="0"/>
                <a:cs typeface="Courier New" panose="02070309020205020404" pitchFamily="49" charset="0"/>
              </a:rPr>
              <a:t>"&gt;150.54&lt;/</a:t>
            </a:r>
            <a:r>
              <a:rPr lang="en-US" sz="651" dirty="0" err="1">
                <a:latin typeface="Courier New" panose="02070309020205020404" pitchFamily="49" charset="0"/>
                <a:cs typeface="Courier New" panose="02070309020205020404" pitchFamily="49" charset="0"/>
              </a:rPr>
              <a:t>connjur:frequency</a:t>
            </a:r>
            <a:r>
              <a:rPr lang="en-US" sz="651" dirty="0">
                <a:latin typeface="Courier New" panose="02070309020205020404" pitchFamily="49" charset="0"/>
                <a:cs typeface="Courier New" panose="02070309020205020404" pitchFamily="49" charset="0"/>
              </a:rPr>
              <a:t>&gt;</a:t>
            </a:r>
          </a:p>
          <a:p>
            <a:pPr marL="0" indent="0">
              <a:buNone/>
            </a:pPr>
            <a:r>
              <a:rPr lang="en-US" sz="651" dirty="0">
                <a:latin typeface="Courier New" panose="02070309020205020404" pitchFamily="49" charset="0"/>
                <a:cs typeface="Courier New" panose="02070309020205020404" pitchFamily="49" charset="0"/>
              </a:rPr>
              <a:t>   &lt;/</a:t>
            </a:r>
            <a:r>
              <a:rPr lang="en-US" sz="651" dirty="0" err="1">
                <a:latin typeface="Courier New" panose="02070309020205020404" pitchFamily="49" charset="0"/>
                <a:cs typeface="Courier New" panose="02070309020205020404" pitchFamily="49" charset="0"/>
              </a:rPr>
              <a:t>connjur:channel</a:t>
            </a:r>
            <a:r>
              <a:rPr lang="en-US" sz="651" dirty="0">
                <a:latin typeface="Courier New" panose="02070309020205020404" pitchFamily="49" charset="0"/>
                <a:cs typeface="Courier New" panose="02070309020205020404" pitchFamily="49" charset="0"/>
              </a:rPr>
              <a:t>&gt;</a:t>
            </a:r>
          </a:p>
          <a:p>
            <a:pPr marL="0" indent="0">
              <a:buNone/>
            </a:pPr>
            <a:r>
              <a:rPr lang="en-US" sz="651" dirty="0">
                <a:latin typeface="Courier New" panose="02070309020205020404" pitchFamily="49" charset="0"/>
                <a:cs typeface="Courier New" panose="02070309020205020404" pitchFamily="49" charset="0"/>
              </a:rPr>
              <a:t>   &lt;</a:t>
            </a:r>
            <a:r>
              <a:rPr lang="en-US" sz="651" dirty="0" err="1">
                <a:latin typeface="Courier New" panose="02070309020205020404" pitchFamily="49" charset="0"/>
                <a:cs typeface="Courier New" panose="02070309020205020404" pitchFamily="49" charset="0"/>
              </a:rPr>
              <a:t>connjur:channel</a:t>
            </a:r>
            <a:r>
              <a:rPr lang="en-US" sz="651" dirty="0">
                <a:latin typeface="Courier New" panose="02070309020205020404" pitchFamily="49" charset="0"/>
                <a:cs typeface="Courier New" panose="02070309020205020404" pitchFamily="49" charset="0"/>
              </a:rPr>
              <a:t>&gt;</a:t>
            </a:r>
          </a:p>
          <a:p>
            <a:pPr marL="0" indent="0">
              <a:buNone/>
            </a:pPr>
            <a:r>
              <a:rPr lang="en-US" sz="651" dirty="0">
                <a:latin typeface="Courier New" panose="02070309020205020404" pitchFamily="49" charset="0"/>
                <a:cs typeface="Courier New" panose="02070309020205020404" pitchFamily="49" charset="0"/>
              </a:rPr>
              <a:t>    &lt;</a:t>
            </a:r>
            <a:r>
              <a:rPr lang="en-US" sz="651" dirty="0" err="1">
                <a:latin typeface="Courier New" panose="02070309020205020404" pitchFamily="49" charset="0"/>
                <a:cs typeface="Courier New" panose="02070309020205020404" pitchFamily="49" charset="0"/>
              </a:rPr>
              <a:t>connjur:nucleus</a:t>
            </a:r>
            <a:r>
              <a:rPr lang="en-US" sz="651" dirty="0">
                <a:latin typeface="Courier New" panose="02070309020205020404" pitchFamily="49" charset="0"/>
                <a:cs typeface="Courier New" panose="02070309020205020404" pitchFamily="49" charset="0"/>
              </a:rPr>
              <a:t>&gt;15N&lt;/</a:t>
            </a:r>
            <a:r>
              <a:rPr lang="en-US" sz="651" dirty="0" err="1">
                <a:latin typeface="Courier New" panose="02070309020205020404" pitchFamily="49" charset="0"/>
                <a:cs typeface="Courier New" panose="02070309020205020404" pitchFamily="49" charset="0"/>
              </a:rPr>
              <a:t>connjur:nucleus</a:t>
            </a:r>
            <a:r>
              <a:rPr lang="en-US" sz="651" dirty="0">
                <a:latin typeface="Courier New" panose="02070309020205020404" pitchFamily="49" charset="0"/>
                <a:cs typeface="Courier New" panose="02070309020205020404" pitchFamily="49" charset="0"/>
              </a:rPr>
              <a:t>&gt;</a:t>
            </a:r>
          </a:p>
          <a:p>
            <a:pPr marL="0" indent="0">
              <a:buNone/>
            </a:pPr>
            <a:r>
              <a:rPr lang="en-US" sz="651" dirty="0">
                <a:latin typeface="Courier New" panose="02070309020205020404" pitchFamily="49" charset="0"/>
                <a:cs typeface="Courier New" panose="02070309020205020404" pitchFamily="49" charset="0"/>
              </a:rPr>
              <a:t>    &lt;</a:t>
            </a:r>
            <a:r>
              <a:rPr lang="en-US" sz="651" dirty="0" err="1">
                <a:latin typeface="Courier New" panose="02070309020205020404" pitchFamily="49" charset="0"/>
                <a:cs typeface="Courier New" panose="02070309020205020404" pitchFamily="49" charset="0"/>
              </a:rPr>
              <a:t>connjur:frequency</a:t>
            </a:r>
            <a:r>
              <a:rPr lang="en-US" sz="651" dirty="0">
                <a:latin typeface="Courier New" panose="02070309020205020404" pitchFamily="49" charset="0"/>
                <a:cs typeface="Courier New" panose="02070309020205020404" pitchFamily="49" charset="0"/>
              </a:rPr>
              <a:t> units="</a:t>
            </a:r>
            <a:r>
              <a:rPr lang="en-US" sz="651" dirty="0" err="1">
                <a:latin typeface="Courier New" panose="02070309020205020404" pitchFamily="49" charset="0"/>
                <a:cs typeface="Courier New" panose="02070309020205020404" pitchFamily="49" charset="0"/>
              </a:rPr>
              <a:t>Mhz</a:t>
            </a:r>
            <a:r>
              <a:rPr lang="en-US" sz="651" dirty="0">
                <a:latin typeface="Courier New" panose="02070309020205020404" pitchFamily="49" charset="0"/>
                <a:cs typeface="Courier New" panose="02070309020205020404" pitchFamily="49" charset="0"/>
              </a:rPr>
              <a:t>"&gt;60.78&lt;/</a:t>
            </a:r>
            <a:r>
              <a:rPr lang="en-US" sz="651" dirty="0" err="1">
                <a:latin typeface="Courier New" panose="02070309020205020404" pitchFamily="49" charset="0"/>
                <a:cs typeface="Courier New" panose="02070309020205020404" pitchFamily="49" charset="0"/>
              </a:rPr>
              <a:t>connjur:frequency</a:t>
            </a:r>
            <a:r>
              <a:rPr lang="en-US" sz="651" dirty="0">
                <a:solidFill>
                  <a:schemeClr val="tx2"/>
                </a:solidFill>
                <a:latin typeface="Courier New" panose="02070309020205020404" pitchFamily="49" charset="0"/>
                <a:cs typeface="Courier New" panose="02070309020205020404" pitchFamily="49" charset="0"/>
              </a:rPr>
              <a:t>&gt;</a:t>
            </a:r>
          </a:p>
          <a:p>
            <a:pPr marL="0" indent="0">
              <a:buNone/>
            </a:pPr>
            <a:r>
              <a:rPr lang="en-US" sz="651" dirty="0">
                <a:solidFill>
                  <a:schemeClr val="tx2"/>
                </a:solidFill>
                <a:latin typeface="Courier New" panose="02070309020205020404" pitchFamily="49" charset="0"/>
                <a:cs typeface="Courier New" panose="02070309020205020404" pitchFamily="49" charset="0"/>
              </a:rPr>
              <a:t>   &lt;/</a:t>
            </a:r>
            <a:r>
              <a:rPr lang="en-US" sz="651" dirty="0" err="1">
                <a:solidFill>
                  <a:schemeClr val="tx2"/>
                </a:solidFill>
                <a:latin typeface="Courier New" panose="02070309020205020404" pitchFamily="49" charset="0"/>
                <a:cs typeface="Courier New" panose="02070309020205020404" pitchFamily="49" charset="0"/>
              </a:rPr>
              <a:t>connjur:channel</a:t>
            </a:r>
            <a:r>
              <a:rPr lang="en-US" sz="651" dirty="0">
                <a:solidFill>
                  <a:schemeClr val="tx2"/>
                </a:solidFill>
                <a:latin typeface="Courier New" panose="02070309020205020404" pitchFamily="49" charset="0"/>
                <a:cs typeface="Courier New" panose="02070309020205020404" pitchFamily="49" charset="0"/>
              </a:rPr>
              <a:t>&gt;</a:t>
            </a:r>
          </a:p>
          <a:p>
            <a:pPr marL="0" indent="0">
              <a:buNone/>
            </a:pPr>
            <a:r>
              <a:rPr lang="en-US" sz="651" dirty="0">
                <a:solidFill>
                  <a:schemeClr val="tx2"/>
                </a:solidFill>
                <a:latin typeface="Courier New" panose="02070309020205020404" pitchFamily="49" charset="0"/>
                <a:cs typeface="Courier New" panose="02070309020205020404" pitchFamily="49" charset="0"/>
              </a:rPr>
              <a:t>  &lt;/</a:t>
            </a:r>
            <a:r>
              <a:rPr lang="en-US" sz="651" dirty="0" err="1">
                <a:solidFill>
                  <a:schemeClr val="tx2"/>
                </a:solidFill>
                <a:latin typeface="Courier New" panose="02070309020205020404" pitchFamily="49" charset="0"/>
                <a:cs typeface="Courier New" panose="02070309020205020404" pitchFamily="49" charset="0"/>
              </a:rPr>
              <a:t>connjur:spectrometer</a:t>
            </a:r>
            <a:r>
              <a:rPr lang="en-US" sz="651" dirty="0">
                <a:solidFill>
                  <a:schemeClr val="tx2"/>
                </a:solidFill>
                <a:latin typeface="Courier New" panose="02070309020205020404" pitchFamily="49" charset="0"/>
                <a:cs typeface="Courier New" panose="02070309020205020404" pitchFamily="49" charset="0"/>
              </a:rPr>
              <a:t>&gt;</a:t>
            </a:r>
          </a:p>
          <a:p>
            <a:pPr marL="0" indent="0">
              <a:buNone/>
            </a:pPr>
            <a:r>
              <a:rPr lang="en-US" sz="651" dirty="0">
                <a:solidFill>
                  <a:schemeClr val="tx2"/>
                </a:solidFill>
                <a:latin typeface="Courier New" panose="02070309020205020404" pitchFamily="49" charset="0"/>
                <a:cs typeface="Courier New" panose="02070309020205020404" pitchFamily="49" charset="0"/>
              </a:rPr>
              <a:t> &lt;/</a:t>
            </a:r>
            <a:r>
              <a:rPr lang="en-US" sz="651" dirty="0" err="1">
                <a:solidFill>
                  <a:schemeClr val="tx2"/>
                </a:solidFill>
                <a:latin typeface="Courier New" panose="02070309020205020404" pitchFamily="49" charset="0"/>
                <a:cs typeface="Courier New" panose="02070309020205020404" pitchFamily="49" charset="0"/>
              </a:rPr>
              <a:t>premis:agentExtension</a:t>
            </a:r>
            <a:r>
              <a:rPr lang="en-US" sz="651" dirty="0">
                <a:solidFill>
                  <a:schemeClr val="tx2"/>
                </a:solidFill>
                <a:latin typeface="Courier New" panose="02070309020205020404" pitchFamily="49" charset="0"/>
                <a:cs typeface="Courier New" panose="02070309020205020404" pitchFamily="49" charset="0"/>
              </a:rPr>
              <a:t>&gt;</a:t>
            </a:r>
          </a:p>
          <a:p>
            <a:pPr marL="0" indent="0">
              <a:buNone/>
            </a:pPr>
            <a:r>
              <a:rPr lang="en-US" sz="651" dirty="0">
                <a:solidFill>
                  <a:schemeClr val="tx2"/>
                </a:solidFill>
                <a:latin typeface="Courier New" panose="02070309020205020404" pitchFamily="49" charset="0"/>
                <a:cs typeface="Courier New" panose="02070309020205020404" pitchFamily="49" charset="0"/>
              </a:rPr>
              <a:t>&lt;/</a:t>
            </a:r>
            <a:r>
              <a:rPr lang="en-US" sz="651" dirty="0" err="1">
                <a:solidFill>
                  <a:schemeClr val="tx2"/>
                </a:solidFill>
                <a:latin typeface="Courier New" panose="02070309020205020404" pitchFamily="49" charset="0"/>
                <a:cs typeface="Courier New" panose="02070309020205020404" pitchFamily="49" charset="0"/>
              </a:rPr>
              <a:t>premis:agent</a:t>
            </a:r>
            <a:r>
              <a:rPr lang="en-US" sz="651" dirty="0">
                <a:solidFill>
                  <a:schemeClr val="tx2"/>
                </a:solidFill>
                <a:latin typeface="Courier New" panose="02070309020205020404" pitchFamily="49" charset="0"/>
                <a:cs typeface="Courier New" panose="02070309020205020404" pitchFamily="49" charset="0"/>
              </a:rPr>
              <a:t>&gt;</a:t>
            </a:r>
          </a:p>
          <a:p>
            <a:pPr marL="0" indent="0">
              <a:buNone/>
            </a:pPr>
            <a:r>
              <a:rPr lang="en-US" sz="651" dirty="0">
                <a:solidFill>
                  <a:schemeClr val="tx2"/>
                </a:solidFill>
                <a:latin typeface="Courier New" panose="02070309020205020404" pitchFamily="49" charset="0"/>
                <a:cs typeface="Courier New" panose="02070309020205020404" pitchFamily="49" charset="0"/>
              </a:rPr>
              <a:t>&lt;</a:t>
            </a:r>
            <a:r>
              <a:rPr lang="en-US" sz="651" dirty="0" err="1">
                <a:solidFill>
                  <a:schemeClr val="tx2"/>
                </a:solidFill>
                <a:latin typeface="Courier New" panose="02070309020205020404" pitchFamily="49" charset="0"/>
                <a:cs typeface="Courier New" panose="02070309020205020404" pitchFamily="49" charset="0"/>
              </a:rPr>
              <a:t>premis:agent</a:t>
            </a:r>
            <a:r>
              <a:rPr lang="en-US" sz="651" dirty="0">
                <a:solidFill>
                  <a:schemeClr val="tx2"/>
                </a:solidFill>
                <a:latin typeface="Courier New" panose="02070309020205020404" pitchFamily="49" charset="0"/>
                <a:cs typeface="Courier New" panose="02070309020205020404" pitchFamily="49" charset="0"/>
              </a:rPr>
              <a:t>&gt;</a:t>
            </a:r>
          </a:p>
          <a:p>
            <a:pPr marL="0" indent="0">
              <a:buNone/>
            </a:pPr>
            <a:r>
              <a:rPr lang="en-US" sz="651" dirty="0">
                <a:solidFill>
                  <a:schemeClr val="tx2"/>
                </a:solidFill>
                <a:latin typeface="Courier New" panose="02070309020205020404" pitchFamily="49" charset="0"/>
                <a:cs typeface="Courier New" panose="02070309020205020404" pitchFamily="49" charset="0"/>
              </a:rPr>
              <a:t> &lt;</a:t>
            </a:r>
            <a:r>
              <a:rPr lang="en-US" sz="651" dirty="0" err="1">
                <a:solidFill>
                  <a:schemeClr val="tx2"/>
                </a:solidFill>
                <a:latin typeface="Courier New" panose="02070309020205020404" pitchFamily="49" charset="0"/>
                <a:cs typeface="Courier New" panose="02070309020205020404" pitchFamily="49" charset="0"/>
              </a:rPr>
              <a:t>premis:agentIdentifier</a:t>
            </a:r>
            <a:r>
              <a:rPr lang="en-US" sz="651" dirty="0">
                <a:solidFill>
                  <a:schemeClr val="tx2"/>
                </a:solidFill>
                <a:latin typeface="Courier New" panose="02070309020205020404" pitchFamily="49" charset="0"/>
                <a:cs typeface="Courier New" panose="02070309020205020404" pitchFamily="49" charset="0"/>
              </a:rPr>
              <a:t>&gt;</a:t>
            </a:r>
          </a:p>
          <a:p>
            <a:pPr marL="0" indent="0">
              <a:buNone/>
            </a:pPr>
            <a:r>
              <a:rPr lang="en-US" sz="651" dirty="0">
                <a:solidFill>
                  <a:schemeClr val="tx2"/>
                </a:solidFill>
                <a:latin typeface="Courier New" panose="02070309020205020404" pitchFamily="49" charset="0"/>
                <a:cs typeface="Courier New" panose="02070309020205020404" pitchFamily="49" charset="0"/>
              </a:rPr>
              <a:t>  &lt;</a:t>
            </a:r>
            <a:r>
              <a:rPr lang="en-US" sz="651" dirty="0" err="1">
                <a:latin typeface="Courier New" panose="02070309020205020404" pitchFamily="49" charset="0"/>
                <a:cs typeface="Courier New" panose="02070309020205020404" pitchFamily="49" charset="0"/>
              </a:rPr>
              <a:t>premis:agentIdentifierType</a:t>
            </a:r>
            <a:r>
              <a:rPr lang="en-US" sz="651" dirty="0">
                <a:latin typeface="Courier New" panose="02070309020205020404" pitchFamily="49" charset="0"/>
                <a:cs typeface="Courier New" panose="02070309020205020404" pitchFamily="49" charset="0"/>
              </a:rPr>
              <a:t>&gt;local&lt;/</a:t>
            </a:r>
            <a:r>
              <a:rPr lang="en-US" sz="651" dirty="0" err="1">
                <a:latin typeface="Courier New" panose="02070309020205020404" pitchFamily="49" charset="0"/>
                <a:cs typeface="Courier New" panose="02070309020205020404" pitchFamily="49" charset="0"/>
              </a:rPr>
              <a:t>premis:agentIdentifierType</a:t>
            </a:r>
            <a:r>
              <a:rPr lang="en-US" sz="651" dirty="0">
                <a:latin typeface="Courier New" panose="02070309020205020404" pitchFamily="49" charset="0"/>
                <a:cs typeface="Courier New" panose="02070309020205020404" pitchFamily="49" charset="0"/>
              </a:rPr>
              <a:t>&gt;</a:t>
            </a:r>
          </a:p>
          <a:p>
            <a:pPr marL="0" indent="0">
              <a:buNone/>
            </a:pPr>
            <a:r>
              <a:rPr lang="en-US" sz="651" dirty="0">
                <a:latin typeface="Courier New" panose="02070309020205020404" pitchFamily="49" charset="0"/>
                <a:cs typeface="Courier New" panose="02070309020205020404" pitchFamily="49" charset="0"/>
              </a:rPr>
              <a:t>  &lt;</a:t>
            </a:r>
            <a:r>
              <a:rPr lang="en-US" sz="651" dirty="0" err="1">
                <a:latin typeface="Courier New" panose="02070309020205020404" pitchFamily="49" charset="0"/>
                <a:cs typeface="Courier New" panose="02070309020205020404" pitchFamily="49" charset="0"/>
              </a:rPr>
              <a:t>premis:agentIdentifierValue</a:t>
            </a:r>
            <a:r>
              <a:rPr lang="en-US" sz="651" dirty="0">
                <a:latin typeface="Courier New" panose="02070309020205020404" pitchFamily="49" charset="0"/>
                <a:cs typeface="Courier New" panose="02070309020205020404" pitchFamily="49" charset="0"/>
              </a:rPr>
              <a:t>&gt;CONNJUR spectrum translator&lt;/</a:t>
            </a:r>
            <a:r>
              <a:rPr lang="en-US" sz="651" dirty="0" err="1">
                <a:latin typeface="Courier New" panose="02070309020205020404" pitchFamily="49" charset="0"/>
                <a:cs typeface="Courier New" panose="02070309020205020404" pitchFamily="49" charset="0"/>
              </a:rPr>
              <a:t>premis:agentIdentifierValue</a:t>
            </a:r>
            <a:r>
              <a:rPr lang="en-US" sz="651" dirty="0">
                <a:latin typeface="Courier New" panose="02070309020205020404" pitchFamily="49" charset="0"/>
                <a:cs typeface="Courier New" panose="02070309020205020404" pitchFamily="49" charset="0"/>
              </a:rPr>
              <a:t>&gt;</a:t>
            </a:r>
          </a:p>
          <a:p>
            <a:pPr marL="0" indent="0">
              <a:buNone/>
            </a:pPr>
            <a:r>
              <a:rPr lang="en-US" sz="651" dirty="0">
                <a:latin typeface="Courier New" panose="02070309020205020404" pitchFamily="49" charset="0"/>
                <a:cs typeface="Courier New" panose="02070309020205020404" pitchFamily="49" charset="0"/>
              </a:rPr>
              <a:t> &lt;/</a:t>
            </a:r>
            <a:r>
              <a:rPr lang="en-US" sz="651" dirty="0" err="1">
                <a:latin typeface="Courier New" panose="02070309020205020404" pitchFamily="49" charset="0"/>
                <a:cs typeface="Courier New" panose="02070309020205020404" pitchFamily="49" charset="0"/>
              </a:rPr>
              <a:t>premis:agentIdentifier</a:t>
            </a:r>
            <a:r>
              <a:rPr lang="en-US" sz="651" dirty="0">
                <a:latin typeface="Courier New" panose="02070309020205020404" pitchFamily="49" charset="0"/>
                <a:cs typeface="Courier New" panose="02070309020205020404" pitchFamily="49" charset="0"/>
              </a:rPr>
              <a:t>&gt;</a:t>
            </a:r>
          </a:p>
          <a:p>
            <a:pPr marL="0" indent="0">
              <a:buNone/>
            </a:pPr>
            <a:r>
              <a:rPr lang="en-US" sz="651" dirty="0">
                <a:latin typeface="Courier New" panose="02070309020205020404" pitchFamily="49" charset="0"/>
                <a:cs typeface="Courier New" panose="02070309020205020404" pitchFamily="49" charset="0"/>
              </a:rPr>
              <a:t> &lt;</a:t>
            </a:r>
            <a:r>
              <a:rPr lang="en-US" sz="651" dirty="0" err="1">
                <a:latin typeface="Courier New" panose="02070309020205020404" pitchFamily="49" charset="0"/>
                <a:cs typeface="Courier New" panose="02070309020205020404" pitchFamily="49" charset="0"/>
              </a:rPr>
              <a:t>premis:agentName</a:t>
            </a:r>
            <a:r>
              <a:rPr lang="en-US" sz="651" dirty="0">
                <a:latin typeface="Courier New" panose="02070309020205020404" pitchFamily="49" charset="0"/>
                <a:cs typeface="Courier New" panose="02070309020205020404" pitchFamily="49" charset="0"/>
              </a:rPr>
              <a:t>&gt;CONNJUR spectrum translator&lt;/</a:t>
            </a:r>
            <a:r>
              <a:rPr lang="en-US" sz="651" dirty="0" err="1">
                <a:latin typeface="Courier New" panose="02070309020205020404" pitchFamily="49" charset="0"/>
                <a:cs typeface="Courier New" panose="02070309020205020404" pitchFamily="49" charset="0"/>
              </a:rPr>
              <a:t>premis:agentName</a:t>
            </a:r>
            <a:r>
              <a:rPr lang="en-US" sz="651" dirty="0">
                <a:latin typeface="Courier New" panose="02070309020205020404" pitchFamily="49" charset="0"/>
                <a:cs typeface="Courier New" panose="02070309020205020404" pitchFamily="49" charset="0"/>
              </a:rPr>
              <a:t>&gt;</a:t>
            </a:r>
          </a:p>
          <a:p>
            <a:pPr marL="0" indent="0">
              <a:buNone/>
            </a:pPr>
            <a:r>
              <a:rPr lang="en-US" sz="651" dirty="0">
                <a:latin typeface="Courier New" panose="02070309020205020404" pitchFamily="49" charset="0"/>
                <a:cs typeface="Courier New" panose="02070309020205020404" pitchFamily="49" charset="0"/>
              </a:rPr>
              <a:t> &lt;</a:t>
            </a:r>
            <a:r>
              <a:rPr lang="en-US" sz="651" dirty="0" err="1">
                <a:latin typeface="Courier New" panose="02070309020205020404" pitchFamily="49" charset="0"/>
                <a:cs typeface="Courier New" panose="02070309020205020404" pitchFamily="49" charset="0"/>
              </a:rPr>
              <a:t>premis:agentType</a:t>
            </a:r>
            <a:r>
              <a:rPr lang="en-US" sz="651" dirty="0">
                <a:latin typeface="Courier New" panose="02070309020205020404" pitchFamily="49" charset="0"/>
                <a:cs typeface="Courier New" panose="02070309020205020404" pitchFamily="49" charset="0"/>
              </a:rPr>
              <a:t>&gt;software&lt;/</a:t>
            </a:r>
            <a:r>
              <a:rPr lang="en-US" sz="651" dirty="0" err="1">
                <a:latin typeface="Courier New" panose="02070309020205020404" pitchFamily="49" charset="0"/>
                <a:cs typeface="Courier New" panose="02070309020205020404" pitchFamily="49" charset="0"/>
              </a:rPr>
              <a:t>premis:agentType</a:t>
            </a:r>
            <a:r>
              <a:rPr lang="en-US" sz="651" dirty="0">
                <a:latin typeface="Courier New" panose="02070309020205020404" pitchFamily="49" charset="0"/>
                <a:cs typeface="Courier New" panose="02070309020205020404" pitchFamily="49" charset="0"/>
              </a:rPr>
              <a:t>&gt;</a:t>
            </a:r>
          </a:p>
          <a:p>
            <a:pPr marL="0" indent="0">
              <a:buNone/>
            </a:pPr>
            <a:r>
              <a:rPr lang="en-US" sz="651" dirty="0">
                <a:latin typeface="Courier New" panose="02070309020205020404" pitchFamily="49" charset="0"/>
                <a:cs typeface="Courier New" panose="02070309020205020404" pitchFamily="49" charset="0"/>
              </a:rPr>
              <a:t> &lt;</a:t>
            </a:r>
            <a:r>
              <a:rPr lang="en-US" sz="651" dirty="0" err="1">
                <a:latin typeface="Courier New" panose="02070309020205020404" pitchFamily="49" charset="0"/>
                <a:cs typeface="Courier New" panose="02070309020205020404" pitchFamily="49" charset="0"/>
              </a:rPr>
              <a:t>premis:linkingEventIdentifier</a:t>
            </a:r>
            <a:r>
              <a:rPr lang="en-US" sz="651" dirty="0">
                <a:latin typeface="Courier New" panose="02070309020205020404" pitchFamily="49" charset="0"/>
                <a:cs typeface="Courier New" panose="02070309020205020404" pitchFamily="49" charset="0"/>
              </a:rPr>
              <a:t>&gt;</a:t>
            </a:r>
          </a:p>
          <a:p>
            <a:pPr marL="0" indent="0">
              <a:buNone/>
            </a:pPr>
            <a:r>
              <a:rPr lang="en-US" sz="586" dirty="0">
                <a:latin typeface="Courier New" panose="02070309020205020404" pitchFamily="49" charset="0"/>
                <a:cs typeface="Courier New" panose="02070309020205020404" pitchFamily="49" charset="0"/>
              </a:rPr>
              <a:t>  &lt;</a:t>
            </a:r>
            <a:r>
              <a:rPr lang="en-US" sz="586" dirty="0" err="1">
                <a:latin typeface="Courier New" panose="02070309020205020404" pitchFamily="49" charset="0"/>
                <a:cs typeface="Courier New" panose="02070309020205020404" pitchFamily="49" charset="0"/>
              </a:rPr>
              <a:t>premis:linkingEventIdentifierType</a:t>
            </a:r>
            <a:r>
              <a:rPr lang="en-US" sz="586" dirty="0">
                <a:latin typeface="Courier New" panose="02070309020205020404" pitchFamily="49" charset="0"/>
                <a:cs typeface="Courier New" panose="02070309020205020404" pitchFamily="49" charset="0"/>
              </a:rPr>
              <a:t>&gt;local&lt;/</a:t>
            </a:r>
            <a:r>
              <a:rPr lang="en-US" sz="586" dirty="0" err="1">
                <a:latin typeface="Courier New" panose="02070309020205020404" pitchFamily="49" charset="0"/>
                <a:cs typeface="Courier New" panose="02070309020205020404" pitchFamily="49" charset="0"/>
              </a:rPr>
              <a:t>premis:linkingEventIdentifierType</a:t>
            </a:r>
            <a:r>
              <a:rPr lang="en-US" sz="586" dirty="0">
                <a:latin typeface="Courier New" panose="02070309020205020404" pitchFamily="49" charset="0"/>
                <a:cs typeface="Courier New" panose="02070309020205020404" pitchFamily="49" charset="0"/>
              </a:rPr>
              <a:t>&gt;</a:t>
            </a:r>
          </a:p>
          <a:p>
            <a:pPr marL="0" indent="0">
              <a:buNone/>
            </a:pPr>
            <a:r>
              <a:rPr lang="en-US" sz="586" dirty="0">
                <a:latin typeface="Courier New" panose="02070309020205020404" pitchFamily="49" charset="0"/>
                <a:cs typeface="Courier New" panose="02070309020205020404" pitchFamily="49" charset="0"/>
              </a:rPr>
              <a:t>  &lt;</a:t>
            </a:r>
            <a:r>
              <a:rPr lang="en-US" sz="586" dirty="0" err="1">
                <a:latin typeface="Courier New" panose="02070309020205020404" pitchFamily="49" charset="0"/>
                <a:cs typeface="Courier New" panose="02070309020205020404" pitchFamily="49" charset="0"/>
              </a:rPr>
              <a:t>premis:linkingEventIdentifierValue</a:t>
            </a:r>
            <a:r>
              <a:rPr lang="en-US" sz="586" dirty="0">
                <a:latin typeface="Courier New" panose="02070309020205020404" pitchFamily="49" charset="0"/>
                <a:cs typeface="Courier New" panose="02070309020205020404" pitchFamily="49" charset="0"/>
              </a:rPr>
              <a:t>&gt;Event_000&lt;/</a:t>
            </a:r>
            <a:r>
              <a:rPr lang="en-US" sz="586" dirty="0" err="1">
                <a:latin typeface="Courier New" panose="02070309020205020404" pitchFamily="49" charset="0"/>
                <a:cs typeface="Courier New" panose="02070309020205020404" pitchFamily="49" charset="0"/>
              </a:rPr>
              <a:t>premis:linkingEventIdentifierValue</a:t>
            </a:r>
            <a:r>
              <a:rPr lang="en-US" sz="586" dirty="0">
                <a:solidFill>
                  <a:schemeClr val="tx2"/>
                </a:solidFill>
                <a:latin typeface="Courier New" panose="02070309020205020404" pitchFamily="49" charset="0"/>
                <a:cs typeface="Courier New" panose="02070309020205020404" pitchFamily="49" charset="0"/>
              </a:rPr>
              <a:t>&gt;</a:t>
            </a:r>
          </a:p>
          <a:p>
            <a:pPr marL="0" indent="0">
              <a:buNone/>
            </a:pPr>
            <a:r>
              <a:rPr lang="en-US" sz="651" dirty="0">
                <a:solidFill>
                  <a:schemeClr val="tx2"/>
                </a:solidFill>
                <a:latin typeface="Courier New" panose="02070309020205020404" pitchFamily="49" charset="0"/>
                <a:cs typeface="Courier New" panose="02070309020205020404" pitchFamily="49" charset="0"/>
              </a:rPr>
              <a:t> &lt;/</a:t>
            </a:r>
            <a:r>
              <a:rPr lang="en-US" sz="651" dirty="0" err="1">
                <a:solidFill>
                  <a:schemeClr val="tx2"/>
                </a:solidFill>
                <a:latin typeface="Courier New" panose="02070309020205020404" pitchFamily="49" charset="0"/>
                <a:cs typeface="Courier New" panose="02070309020205020404" pitchFamily="49" charset="0"/>
              </a:rPr>
              <a:t>premis:linkingEventIdentifier</a:t>
            </a:r>
            <a:r>
              <a:rPr lang="en-US" sz="651" dirty="0">
                <a:solidFill>
                  <a:schemeClr val="tx2"/>
                </a:solidFill>
                <a:latin typeface="Courier New" panose="02070309020205020404" pitchFamily="49" charset="0"/>
                <a:cs typeface="Courier New" panose="02070309020205020404" pitchFamily="49" charset="0"/>
              </a:rPr>
              <a:t>&gt;</a:t>
            </a:r>
          </a:p>
          <a:p>
            <a:pPr marL="0" indent="0">
              <a:buNone/>
            </a:pPr>
            <a:r>
              <a:rPr lang="en-US" sz="651" dirty="0">
                <a:solidFill>
                  <a:schemeClr val="tx2"/>
                </a:solidFill>
                <a:latin typeface="Courier New" panose="02070309020205020404" pitchFamily="49" charset="0"/>
                <a:cs typeface="Courier New" panose="02070309020205020404" pitchFamily="49" charset="0"/>
              </a:rPr>
              <a:t>&lt;/</a:t>
            </a:r>
            <a:r>
              <a:rPr lang="en-US" sz="651" dirty="0" err="1">
                <a:solidFill>
                  <a:schemeClr val="tx2"/>
                </a:solidFill>
                <a:latin typeface="Courier New" panose="02070309020205020404" pitchFamily="49" charset="0"/>
                <a:cs typeface="Courier New" panose="02070309020205020404" pitchFamily="49" charset="0"/>
              </a:rPr>
              <a:t>premis:agent</a:t>
            </a:r>
            <a:r>
              <a:rPr lang="en-US" sz="651" dirty="0">
                <a:solidFill>
                  <a:schemeClr val="tx2"/>
                </a:solidFill>
                <a:latin typeface="Courier New" panose="02070309020205020404" pitchFamily="49" charset="0"/>
                <a:cs typeface="Courier New" panose="02070309020205020404" pitchFamily="49" charset="0"/>
              </a:rPr>
              <a:t>&gt;</a:t>
            </a:r>
          </a:p>
        </p:txBody>
      </p:sp>
      <p:sp>
        <p:nvSpPr>
          <p:cNvPr id="23" name="Rounded Rectangle 22"/>
          <p:cNvSpPr/>
          <p:nvPr/>
        </p:nvSpPr>
        <p:spPr>
          <a:xfrm>
            <a:off x="8202772" y="1246722"/>
            <a:ext cx="3859622" cy="406685"/>
          </a:xfrm>
          <a:prstGeom prst="roundRect">
            <a:avLst/>
          </a:prstGeom>
          <a:noFill/>
          <a:ln>
            <a:solidFill>
              <a:srgbClr val="691E5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PREMIS:AGENT</a:t>
            </a:r>
            <a:endParaRPr lang="en-US" sz="2000" dirty="0">
              <a:solidFill>
                <a:schemeClr val="bg1"/>
              </a:solidFill>
            </a:endParaRPr>
          </a:p>
          <a:p>
            <a:pPr algn="ctr"/>
            <a:r>
              <a:rPr lang="en-US" sz="1041" dirty="0">
                <a:solidFill>
                  <a:schemeClr val="bg1"/>
                </a:solidFill>
              </a:rPr>
              <a:t> </a:t>
            </a:r>
          </a:p>
        </p:txBody>
      </p:sp>
      <p:sp>
        <p:nvSpPr>
          <p:cNvPr id="2" name="TextBox 1"/>
          <p:cNvSpPr txBox="1"/>
          <p:nvPr/>
        </p:nvSpPr>
        <p:spPr>
          <a:xfrm>
            <a:off x="1177159" y="409903"/>
            <a:ext cx="8240110" cy="646331"/>
          </a:xfrm>
          <a:prstGeom prst="rect">
            <a:avLst/>
          </a:prstGeom>
          <a:noFill/>
        </p:spPr>
        <p:txBody>
          <a:bodyPr wrap="square" rtlCol="0">
            <a:spAutoFit/>
          </a:bodyPr>
          <a:lstStyle/>
          <a:p>
            <a:pPr algn="ctr"/>
            <a:r>
              <a:rPr lang="en-US" sz="3600" dirty="0"/>
              <a:t>CONNJUR-ML embedded within PREMIS</a:t>
            </a:r>
          </a:p>
        </p:txBody>
      </p:sp>
    </p:spTree>
    <p:extLst>
      <p:ext uri="{BB962C8B-B14F-4D97-AF65-F5344CB8AC3E}">
        <p14:creationId xmlns:p14="http://schemas.microsoft.com/office/powerpoint/2010/main" val="7678469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8B0C41-7F8C-4907-9637-EF0C7EF9290A}"/>
              </a:ext>
            </a:extLst>
          </p:cNvPr>
          <p:cNvSpPr>
            <a:spLocks noGrp="1"/>
          </p:cNvSpPr>
          <p:nvPr>
            <p:ph type="title"/>
          </p:nvPr>
        </p:nvSpPr>
        <p:spPr/>
        <p:txBody>
          <a:bodyPr/>
          <a:lstStyle/>
          <a:p>
            <a:r>
              <a:rPr lang="en-US" dirty="0" smtClean="0"/>
              <a:t>Modeling Conflicts (3 </a:t>
            </a:r>
            <a:r>
              <a:rPr lang="en-US" dirty="0"/>
              <a:t>Events </a:t>
            </a:r>
            <a:r>
              <a:rPr lang="en-US" dirty="0" smtClean="0"/>
              <a:t>inside </a:t>
            </a:r>
            <a:r>
              <a:rPr lang="en-US" dirty="0"/>
              <a:t>1)</a:t>
            </a:r>
          </a:p>
        </p:txBody>
      </p:sp>
      <p:sp>
        <p:nvSpPr>
          <p:cNvPr id="3" name="Content Placeholder 2">
            <a:extLst>
              <a:ext uri="{FF2B5EF4-FFF2-40B4-BE49-F238E27FC236}">
                <a16:creationId xmlns:a16="http://schemas.microsoft.com/office/drawing/2014/main" xmlns="" id="{EDFC50B8-E4BB-45C4-8BD5-37FE7C96631B}"/>
              </a:ext>
            </a:extLst>
          </p:cNvPr>
          <p:cNvSpPr>
            <a:spLocks noGrp="1"/>
          </p:cNvSpPr>
          <p:nvPr>
            <p:ph idx="1"/>
          </p:nvPr>
        </p:nvSpPr>
        <p:spPr>
          <a:xfrm>
            <a:off x="838200" y="1825625"/>
            <a:ext cx="10515600" cy="1938301"/>
          </a:xfrm>
        </p:spPr>
        <p:txBody>
          <a:bodyPr/>
          <a:lstStyle/>
          <a:p>
            <a:r>
              <a:rPr lang="en-US" dirty="0"/>
              <a:t>In slide </a:t>
            </a:r>
            <a:r>
              <a:rPr lang="en-US" dirty="0" smtClean="0"/>
              <a:t>6, </a:t>
            </a:r>
            <a:r>
              <a:rPr lang="en-US" dirty="0"/>
              <a:t>Data Collection is shown as a single event. It is also listed as such in our first-pass PREMIS documentation of provenance.</a:t>
            </a:r>
          </a:p>
          <a:p>
            <a:r>
              <a:rPr lang="en-US" dirty="0"/>
              <a:t>Inspection of metadata from a scientific </a:t>
            </a:r>
            <a:r>
              <a:rPr lang="en-US" dirty="0" smtClean="0"/>
              <a:t>dataset </a:t>
            </a:r>
            <a:r>
              <a:rPr lang="en-US" dirty="0"/>
              <a:t>shows 3 pieces of metadata which all appear to be related to spectral range. </a:t>
            </a:r>
          </a:p>
        </p:txBody>
      </p:sp>
      <p:sp>
        <p:nvSpPr>
          <p:cNvPr id="4" name="TextBox 3">
            <a:extLst>
              <a:ext uri="{FF2B5EF4-FFF2-40B4-BE49-F238E27FC236}">
                <a16:creationId xmlns:a16="http://schemas.microsoft.com/office/drawing/2014/main" xmlns="" id="{E2471655-8D45-4E66-B192-5DA78403351B}"/>
              </a:ext>
            </a:extLst>
          </p:cNvPr>
          <p:cNvSpPr txBox="1"/>
          <p:nvPr/>
        </p:nvSpPr>
        <p:spPr>
          <a:xfrm>
            <a:off x="3666460" y="3655429"/>
            <a:ext cx="4859080" cy="2862322"/>
          </a:xfrm>
          <a:prstGeom prst="rect">
            <a:avLst/>
          </a:prstGeom>
          <a:noFill/>
          <a:ln>
            <a:solidFill>
              <a:schemeClr val="tx1"/>
            </a:solidFill>
          </a:ln>
        </p:spPr>
        <p:txBody>
          <a:bodyPr wrap="square" rtlCol="0">
            <a:spAutoFit/>
          </a:bodyPr>
          <a:lstStyle/>
          <a:p>
            <a:pPr>
              <a:lnSpc>
                <a:spcPts val="2400"/>
              </a:lnSpc>
            </a:pPr>
            <a:r>
              <a:rPr lang="en-US" sz="2000" b="1" dirty="0">
                <a:latin typeface="Courier New" panose="02070309020205020404" pitchFamily="49" charset="0"/>
                <a:cs typeface="Courier New" panose="02070309020205020404" pitchFamily="49" charset="0"/>
              </a:rPr>
              <a:t>pw</a:t>
            </a:r>
            <a:r>
              <a:rPr lang="en-US" sz="2000" dirty="0">
                <a:latin typeface="Courier New" panose="02070309020205020404" pitchFamily="49" charset="0"/>
                <a:cs typeface="Courier New" panose="02070309020205020404" pitchFamily="49" charset="0"/>
              </a:rPr>
              <a:t> 6 1 13 13 13 2 1 8194 1 64</a:t>
            </a:r>
          </a:p>
          <a:p>
            <a:pPr>
              <a:lnSpc>
                <a:spcPts val="2400"/>
              </a:lnSpc>
            </a:pPr>
            <a:r>
              <a:rPr lang="en-US" sz="2000" dirty="0">
                <a:latin typeface="Courier New" panose="02070309020205020404" pitchFamily="49" charset="0"/>
                <a:cs typeface="Courier New" panose="02070309020205020404" pitchFamily="49" charset="0"/>
              </a:rPr>
              <a:t>1 </a:t>
            </a:r>
            <a:r>
              <a:rPr lang="en-US" sz="2000" b="1" dirty="0">
                <a:latin typeface="Courier New" panose="02070309020205020404" pitchFamily="49" charset="0"/>
                <a:cs typeface="Courier New" panose="02070309020205020404" pitchFamily="49" charset="0"/>
              </a:rPr>
              <a:t>9.1</a:t>
            </a:r>
            <a:r>
              <a:rPr lang="en-US" sz="2000" dirty="0">
                <a:latin typeface="Courier New" panose="02070309020205020404" pitchFamily="49" charset="0"/>
                <a:cs typeface="Courier New" panose="02070309020205020404" pitchFamily="49" charset="0"/>
              </a:rPr>
              <a:t> </a:t>
            </a:r>
          </a:p>
          <a:p>
            <a:pPr>
              <a:lnSpc>
                <a:spcPts val="2400"/>
              </a:lnSpc>
            </a:pPr>
            <a:r>
              <a:rPr lang="en-US" sz="2000" dirty="0">
                <a:latin typeface="Courier New" panose="02070309020205020404" pitchFamily="49" charset="0"/>
                <a:cs typeface="Courier New" panose="02070309020205020404" pitchFamily="49" charset="0"/>
              </a:rPr>
              <a:t>0 </a:t>
            </a:r>
          </a:p>
          <a:p>
            <a:pPr>
              <a:lnSpc>
                <a:spcPts val="2400"/>
              </a:lnSpc>
            </a:pPr>
            <a:r>
              <a:rPr lang="en-US" sz="2000" b="1" dirty="0">
                <a:latin typeface="Courier New" panose="02070309020205020404" pitchFamily="49" charset="0"/>
                <a:cs typeface="Courier New" panose="02070309020205020404" pitchFamily="49" charset="0"/>
              </a:rPr>
              <a:t>fb</a:t>
            </a:r>
            <a:r>
              <a:rPr lang="en-US" sz="2000" dirty="0">
                <a:latin typeface="Courier New" panose="02070309020205020404" pitchFamily="49" charset="0"/>
                <a:cs typeface="Courier New" panose="02070309020205020404" pitchFamily="49" charset="0"/>
              </a:rPr>
              <a:t> 7 1 6 6 6 2 1 8203 0 64</a:t>
            </a:r>
          </a:p>
          <a:p>
            <a:pPr>
              <a:lnSpc>
                <a:spcPts val="2400"/>
              </a:lnSpc>
            </a:pPr>
            <a:r>
              <a:rPr lang="en-US" sz="2000" dirty="0">
                <a:latin typeface="Courier New" panose="02070309020205020404" pitchFamily="49" charset="0"/>
                <a:cs typeface="Courier New" panose="02070309020205020404" pitchFamily="49" charset="0"/>
              </a:rPr>
              <a:t>1 </a:t>
            </a:r>
            <a:r>
              <a:rPr lang="en-US" sz="2000" b="1" dirty="0">
                <a:latin typeface="Courier New" panose="02070309020205020404" pitchFamily="49" charset="0"/>
                <a:cs typeface="Courier New" panose="02070309020205020404" pitchFamily="49" charset="0"/>
              </a:rPr>
              <a:t>5000</a:t>
            </a:r>
            <a:r>
              <a:rPr lang="en-US" sz="2000" dirty="0">
                <a:latin typeface="Courier New" panose="02070309020205020404" pitchFamily="49" charset="0"/>
                <a:cs typeface="Courier New" panose="02070309020205020404" pitchFamily="49" charset="0"/>
              </a:rPr>
              <a:t> </a:t>
            </a:r>
          </a:p>
          <a:p>
            <a:pPr>
              <a:lnSpc>
                <a:spcPts val="2400"/>
              </a:lnSpc>
            </a:pPr>
            <a:r>
              <a:rPr lang="en-US" sz="2000" dirty="0">
                <a:latin typeface="Courier New" panose="02070309020205020404" pitchFamily="49" charset="0"/>
                <a:cs typeface="Courier New" panose="02070309020205020404" pitchFamily="49" charset="0"/>
              </a:rPr>
              <a:t>0 </a:t>
            </a:r>
          </a:p>
          <a:p>
            <a:pPr>
              <a:lnSpc>
                <a:spcPts val="2400"/>
              </a:lnSpc>
            </a:pPr>
            <a:r>
              <a:rPr lang="en-US" sz="2000" b="1" dirty="0" err="1">
                <a:latin typeface="Courier New" panose="02070309020205020404" pitchFamily="49" charset="0"/>
                <a:cs typeface="Courier New" panose="02070309020205020404" pitchFamily="49" charset="0"/>
              </a:rPr>
              <a:t>sw</a:t>
            </a:r>
            <a:r>
              <a:rPr lang="en-US" sz="2000" dirty="0">
                <a:latin typeface="Courier New" panose="02070309020205020404" pitchFamily="49" charset="0"/>
                <a:cs typeface="Courier New" panose="02070309020205020404" pitchFamily="49" charset="0"/>
              </a:rPr>
              <a:t> 1 1 5 5 5 2 1 8203 1 64</a:t>
            </a:r>
          </a:p>
          <a:p>
            <a:pPr>
              <a:lnSpc>
                <a:spcPts val="2400"/>
              </a:lnSpc>
            </a:pPr>
            <a:r>
              <a:rPr lang="en-US" sz="2000" dirty="0">
                <a:latin typeface="Courier New" panose="02070309020205020404" pitchFamily="49" charset="0"/>
                <a:cs typeface="Courier New" panose="02070309020205020404" pitchFamily="49" charset="0"/>
              </a:rPr>
              <a:t>1 </a:t>
            </a:r>
            <a:r>
              <a:rPr lang="en-US" sz="2000" b="1" dirty="0">
                <a:latin typeface="Courier New" panose="02070309020205020404" pitchFamily="49" charset="0"/>
                <a:cs typeface="Courier New" panose="02070309020205020404" pitchFamily="49" charset="0"/>
              </a:rPr>
              <a:t>8510.63829787</a:t>
            </a:r>
            <a:r>
              <a:rPr lang="en-US" sz="2000" dirty="0">
                <a:latin typeface="Courier New" panose="02070309020205020404" pitchFamily="49" charset="0"/>
                <a:cs typeface="Courier New" panose="02070309020205020404" pitchFamily="49" charset="0"/>
              </a:rPr>
              <a:t> </a:t>
            </a:r>
          </a:p>
          <a:p>
            <a:pPr>
              <a:lnSpc>
                <a:spcPts val="2400"/>
              </a:lnSpc>
            </a:pPr>
            <a:r>
              <a:rPr lang="en-US" sz="2000" dirty="0">
                <a:latin typeface="Courier New" panose="02070309020205020404" pitchFamily="49" charset="0"/>
                <a:cs typeface="Courier New" panose="02070309020205020404" pitchFamily="49" charset="0"/>
              </a:rPr>
              <a:t>0 </a:t>
            </a:r>
          </a:p>
        </p:txBody>
      </p:sp>
      <p:pic>
        <p:nvPicPr>
          <p:cNvPr id="5" name="Picture 11" descr="nmr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1120140" y="3823863"/>
            <a:ext cx="1640588" cy="2525453"/>
          </a:xfrm>
          <a:prstGeom prst="rect">
            <a:avLst/>
          </a:prstGeom>
          <a:noFill/>
          <a:extLs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2915519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8B0C41-7F8C-4907-9637-EF0C7EF9290A}"/>
              </a:ext>
            </a:extLst>
          </p:cNvPr>
          <p:cNvSpPr>
            <a:spLocks noGrp="1"/>
          </p:cNvSpPr>
          <p:nvPr>
            <p:ph type="title"/>
          </p:nvPr>
        </p:nvSpPr>
        <p:spPr/>
        <p:txBody>
          <a:bodyPr/>
          <a:lstStyle/>
          <a:p>
            <a:r>
              <a:rPr lang="en-US" dirty="0" smtClean="0"/>
              <a:t>Modeling Conflicts </a:t>
            </a:r>
            <a:r>
              <a:rPr lang="en-US" dirty="0" smtClean="0"/>
              <a:t>(Options)</a:t>
            </a:r>
            <a:endParaRPr lang="en-US" dirty="0"/>
          </a:p>
        </p:txBody>
      </p:sp>
      <p:sp>
        <p:nvSpPr>
          <p:cNvPr id="3" name="Content Placeholder 2">
            <a:extLst>
              <a:ext uri="{FF2B5EF4-FFF2-40B4-BE49-F238E27FC236}">
                <a16:creationId xmlns:a16="http://schemas.microsoft.com/office/drawing/2014/main" xmlns="" id="{EDFC50B8-E4BB-45C4-8BD5-37FE7C96631B}"/>
              </a:ext>
            </a:extLst>
          </p:cNvPr>
          <p:cNvSpPr>
            <a:spLocks noGrp="1"/>
          </p:cNvSpPr>
          <p:nvPr>
            <p:ph idx="1"/>
          </p:nvPr>
        </p:nvSpPr>
        <p:spPr>
          <a:xfrm>
            <a:off x="838200" y="1825625"/>
            <a:ext cx="10515600" cy="1938301"/>
          </a:xfrm>
        </p:spPr>
        <p:txBody>
          <a:bodyPr/>
          <a:lstStyle/>
          <a:p>
            <a:r>
              <a:rPr lang="en-US" dirty="0" smtClean="0"/>
              <a:t>Event ontology allows recursive linking of events to subevents.</a:t>
            </a:r>
          </a:p>
          <a:p>
            <a:pPr lvl="1"/>
            <a:r>
              <a:rPr lang="en-US" dirty="0" smtClean="0"/>
              <a:t>Not PREMIS</a:t>
            </a:r>
          </a:p>
          <a:p>
            <a:r>
              <a:rPr lang="en-US" dirty="0" smtClean="0"/>
              <a:t>We can model three separate events and link each to object.</a:t>
            </a:r>
          </a:p>
          <a:p>
            <a:r>
              <a:rPr lang="en-US" dirty="0" smtClean="0"/>
              <a:t>We can retain single event but use attributes to distinguish subevents</a:t>
            </a:r>
            <a:endParaRPr lang="en-US" dirty="0"/>
          </a:p>
        </p:txBody>
      </p:sp>
      <p:sp>
        <p:nvSpPr>
          <p:cNvPr id="4" name="TextBox 3">
            <a:extLst>
              <a:ext uri="{FF2B5EF4-FFF2-40B4-BE49-F238E27FC236}">
                <a16:creationId xmlns:a16="http://schemas.microsoft.com/office/drawing/2014/main" xmlns="" id="{E2471655-8D45-4E66-B192-5DA78403351B}"/>
              </a:ext>
            </a:extLst>
          </p:cNvPr>
          <p:cNvSpPr txBox="1"/>
          <p:nvPr/>
        </p:nvSpPr>
        <p:spPr>
          <a:xfrm>
            <a:off x="3666460" y="3655429"/>
            <a:ext cx="4859080" cy="2862322"/>
          </a:xfrm>
          <a:prstGeom prst="rect">
            <a:avLst/>
          </a:prstGeom>
          <a:noFill/>
          <a:ln>
            <a:solidFill>
              <a:schemeClr val="tx1"/>
            </a:solidFill>
          </a:ln>
        </p:spPr>
        <p:txBody>
          <a:bodyPr wrap="square" rtlCol="0">
            <a:spAutoFit/>
          </a:bodyPr>
          <a:lstStyle/>
          <a:p>
            <a:pPr>
              <a:lnSpc>
                <a:spcPts val="2400"/>
              </a:lnSpc>
            </a:pPr>
            <a:r>
              <a:rPr lang="en-US" sz="2000" b="1" dirty="0">
                <a:latin typeface="Courier New" panose="02070309020205020404" pitchFamily="49" charset="0"/>
                <a:cs typeface="Courier New" panose="02070309020205020404" pitchFamily="49" charset="0"/>
              </a:rPr>
              <a:t>pw</a:t>
            </a:r>
            <a:r>
              <a:rPr lang="en-US" sz="2000" dirty="0">
                <a:latin typeface="Courier New" panose="02070309020205020404" pitchFamily="49" charset="0"/>
                <a:cs typeface="Courier New" panose="02070309020205020404" pitchFamily="49" charset="0"/>
              </a:rPr>
              <a:t> 6 1 13 13 13 2 1 8194 1 64</a:t>
            </a:r>
          </a:p>
          <a:p>
            <a:pPr>
              <a:lnSpc>
                <a:spcPts val="2400"/>
              </a:lnSpc>
            </a:pPr>
            <a:r>
              <a:rPr lang="en-US" sz="2000" dirty="0">
                <a:latin typeface="Courier New" panose="02070309020205020404" pitchFamily="49" charset="0"/>
                <a:cs typeface="Courier New" panose="02070309020205020404" pitchFamily="49" charset="0"/>
              </a:rPr>
              <a:t>1 </a:t>
            </a:r>
            <a:r>
              <a:rPr lang="en-US" sz="2000" b="1" dirty="0">
                <a:latin typeface="Courier New" panose="02070309020205020404" pitchFamily="49" charset="0"/>
                <a:cs typeface="Courier New" panose="02070309020205020404" pitchFamily="49" charset="0"/>
              </a:rPr>
              <a:t>9.1</a:t>
            </a:r>
            <a:r>
              <a:rPr lang="en-US" sz="2000" dirty="0">
                <a:latin typeface="Courier New" panose="02070309020205020404" pitchFamily="49" charset="0"/>
                <a:cs typeface="Courier New" panose="02070309020205020404" pitchFamily="49" charset="0"/>
              </a:rPr>
              <a:t> </a:t>
            </a:r>
          </a:p>
          <a:p>
            <a:pPr>
              <a:lnSpc>
                <a:spcPts val="2400"/>
              </a:lnSpc>
            </a:pPr>
            <a:r>
              <a:rPr lang="en-US" sz="2000" dirty="0">
                <a:latin typeface="Courier New" panose="02070309020205020404" pitchFamily="49" charset="0"/>
                <a:cs typeface="Courier New" panose="02070309020205020404" pitchFamily="49" charset="0"/>
              </a:rPr>
              <a:t>0 </a:t>
            </a:r>
          </a:p>
          <a:p>
            <a:pPr>
              <a:lnSpc>
                <a:spcPts val="2400"/>
              </a:lnSpc>
            </a:pPr>
            <a:r>
              <a:rPr lang="en-US" sz="2000" b="1" dirty="0">
                <a:latin typeface="Courier New" panose="02070309020205020404" pitchFamily="49" charset="0"/>
                <a:cs typeface="Courier New" panose="02070309020205020404" pitchFamily="49" charset="0"/>
              </a:rPr>
              <a:t>fb</a:t>
            </a:r>
            <a:r>
              <a:rPr lang="en-US" sz="2000" dirty="0">
                <a:latin typeface="Courier New" panose="02070309020205020404" pitchFamily="49" charset="0"/>
                <a:cs typeface="Courier New" panose="02070309020205020404" pitchFamily="49" charset="0"/>
              </a:rPr>
              <a:t> 7 1 6 6 6 2 1 8203 0 64</a:t>
            </a:r>
          </a:p>
          <a:p>
            <a:pPr>
              <a:lnSpc>
                <a:spcPts val="2400"/>
              </a:lnSpc>
            </a:pPr>
            <a:r>
              <a:rPr lang="en-US" sz="2000" dirty="0">
                <a:latin typeface="Courier New" panose="02070309020205020404" pitchFamily="49" charset="0"/>
                <a:cs typeface="Courier New" panose="02070309020205020404" pitchFamily="49" charset="0"/>
              </a:rPr>
              <a:t>1 </a:t>
            </a:r>
            <a:r>
              <a:rPr lang="en-US" sz="2000" b="1" dirty="0">
                <a:latin typeface="Courier New" panose="02070309020205020404" pitchFamily="49" charset="0"/>
                <a:cs typeface="Courier New" panose="02070309020205020404" pitchFamily="49" charset="0"/>
              </a:rPr>
              <a:t>5000</a:t>
            </a:r>
            <a:r>
              <a:rPr lang="en-US" sz="2000" dirty="0">
                <a:latin typeface="Courier New" panose="02070309020205020404" pitchFamily="49" charset="0"/>
                <a:cs typeface="Courier New" panose="02070309020205020404" pitchFamily="49" charset="0"/>
              </a:rPr>
              <a:t> </a:t>
            </a:r>
          </a:p>
          <a:p>
            <a:pPr>
              <a:lnSpc>
                <a:spcPts val="2400"/>
              </a:lnSpc>
            </a:pPr>
            <a:r>
              <a:rPr lang="en-US" sz="2000" dirty="0">
                <a:latin typeface="Courier New" panose="02070309020205020404" pitchFamily="49" charset="0"/>
                <a:cs typeface="Courier New" panose="02070309020205020404" pitchFamily="49" charset="0"/>
              </a:rPr>
              <a:t>0 </a:t>
            </a:r>
          </a:p>
          <a:p>
            <a:pPr>
              <a:lnSpc>
                <a:spcPts val="2400"/>
              </a:lnSpc>
            </a:pPr>
            <a:r>
              <a:rPr lang="en-US" sz="2000" b="1" dirty="0" err="1">
                <a:latin typeface="Courier New" panose="02070309020205020404" pitchFamily="49" charset="0"/>
                <a:cs typeface="Courier New" panose="02070309020205020404" pitchFamily="49" charset="0"/>
              </a:rPr>
              <a:t>sw</a:t>
            </a:r>
            <a:r>
              <a:rPr lang="en-US" sz="2000" dirty="0">
                <a:latin typeface="Courier New" panose="02070309020205020404" pitchFamily="49" charset="0"/>
                <a:cs typeface="Courier New" panose="02070309020205020404" pitchFamily="49" charset="0"/>
              </a:rPr>
              <a:t> 1 1 5 5 5 2 1 8203 1 64</a:t>
            </a:r>
          </a:p>
          <a:p>
            <a:pPr>
              <a:lnSpc>
                <a:spcPts val="2400"/>
              </a:lnSpc>
            </a:pPr>
            <a:r>
              <a:rPr lang="en-US" sz="2000" dirty="0">
                <a:latin typeface="Courier New" panose="02070309020205020404" pitchFamily="49" charset="0"/>
                <a:cs typeface="Courier New" panose="02070309020205020404" pitchFamily="49" charset="0"/>
              </a:rPr>
              <a:t>1 </a:t>
            </a:r>
            <a:r>
              <a:rPr lang="en-US" sz="2000" b="1" dirty="0">
                <a:latin typeface="Courier New" panose="02070309020205020404" pitchFamily="49" charset="0"/>
                <a:cs typeface="Courier New" panose="02070309020205020404" pitchFamily="49" charset="0"/>
              </a:rPr>
              <a:t>8510.63829787</a:t>
            </a:r>
            <a:r>
              <a:rPr lang="en-US" sz="2000" dirty="0">
                <a:latin typeface="Courier New" panose="02070309020205020404" pitchFamily="49" charset="0"/>
                <a:cs typeface="Courier New" panose="02070309020205020404" pitchFamily="49" charset="0"/>
              </a:rPr>
              <a:t> </a:t>
            </a:r>
          </a:p>
          <a:p>
            <a:pPr>
              <a:lnSpc>
                <a:spcPts val="2400"/>
              </a:lnSpc>
            </a:pPr>
            <a:r>
              <a:rPr lang="en-US" sz="2000" dirty="0">
                <a:latin typeface="Courier New" panose="02070309020205020404" pitchFamily="49" charset="0"/>
                <a:cs typeface="Courier New" panose="02070309020205020404" pitchFamily="49" charset="0"/>
              </a:rPr>
              <a:t>0 </a:t>
            </a:r>
          </a:p>
        </p:txBody>
      </p:sp>
      <p:pic>
        <p:nvPicPr>
          <p:cNvPr id="5" name="Picture 11" descr="nmr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1120140" y="3823863"/>
            <a:ext cx="1640588" cy="2525453"/>
          </a:xfrm>
          <a:prstGeom prst="rect">
            <a:avLst/>
          </a:prstGeom>
          <a:noFill/>
          <a:extLs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9972702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8B0C41-7F8C-4907-9637-EF0C7EF9290A}"/>
              </a:ext>
            </a:extLst>
          </p:cNvPr>
          <p:cNvSpPr>
            <a:spLocks noGrp="1"/>
          </p:cNvSpPr>
          <p:nvPr>
            <p:ph type="title"/>
          </p:nvPr>
        </p:nvSpPr>
        <p:spPr/>
        <p:txBody>
          <a:bodyPr/>
          <a:lstStyle/>
          <a:p>
            <a:r>
              <a:rPr lang="en-US" dirty="0" smtClean="0"/>
              <a:t>Modeling Conflicts </a:t>
            </a:r>
            <a:r>
              <a:rPr lang="en-US" dirty="0" smtClean="0"/>
              <a:t>(Ambiguous metadata)</a:t>
            </a:r>
            <a:endParaRPr lang="en-US" dirty="0"/>
          </a:p>
        </p:txBody>
      </p:sp>
      <p:sp>
        <p:nvSpPr>
          <p:cNvPr id="3" name="Content Placeholder 2">
            <a:extLst>
              <a:ext uri="{FF2B5EF4-FFF2-40B4-BE49-F238E27FC236}">
                <a16:creationId xmlns:a16="http://schemas.microsoft.com/office/drawing/2014/main" xmlns="" id="{EDFC50B8-E4BB-45C4-8BD5-37FE7C96631B}"/>
              </a:ext>
            </a:extLst>
          </p:cNvPr>
          <p:cNvSpPr>
            <a:spLocks noGrp="1"/>
          </p:cNvSpPr>
          <p:nvPr>
            <p:ph idx="1"/>
          </p:nvPr>
        </p:nvSpPr>
        <p:spPr>
          <a:xfrm>
            <a:off x="838200" y="1825625"/>
            <a:ext cx="10515600" cy="1938301"/>
          </a:xfrm>
        </p:spPr>
        <p:txBody>
          <a:bodyPr/>
          <a:lstStyle/>
          <a:p>
            <a:r>
              <a:rPr lang="en-US" dirty="0" smtClean="0"/>
              <a:t>We need to support datasets at many stages of processing. Software tools flatten metadata.</a:t>
            </a:r>
            <a:endParaRPr lang="en-US" dirty="0"/>
          </a:p>
        </p:txBody>
      </p:sp>
      <p:sp>
        <p:nvSpPr>
          <p:cNvPr id="4" name="TextBox 3">
            <a:extLst>
              <a:ext uri="{FF2B5EF4-FFF2-40B4-BE49-F238E27FC236}">
                <a16:creationId xmlns:a16="http://schemas.microsoft.com/office/drawing/2014/main" xmlns="" id="{E2471655-8D45-4E66-B192-5DA78403351B}"/>
              </a:ext>
            </a:extLst>
          </p:cNvPr>
          <p:cNvSpPr txBox="1"/>
          <p:nvPr/>
        </p:nvSpPr>
        <p:spPr>
          <a:xfrm>
            <a:off x="3403570" y="2794774"/>
            <a:ext cx="8369330" cy="3539430"/>
          </a:xfrm>
          <a:prstGeom prst="rect">
            <a:avLst/>
          </a:prstGeom>
          <a:noFill/>
          <a:ln>
            <a:solidFill>
              <a:schemeClr val="tx1"/>
            </a:solidFill>
          </a:ln>
        </p:spPr>
        <p:txBody>
          <a:bodyPr wrap="square" rtlCol="0">
            <a:spAutoFit/>
          </a:bodyPr>
          <a:lstStyle/>
          <a:p>
            <a:r>
              <a:rPr lang="en-US" sz="1600" dirty="0" smtClean="0">
                <a:latin typeface="Courier New" panose="02070309020205020404" pitchFamily="49" charset="0"/>
                <a:cs typeface="Courier New" panose="02070309020205020404" pitchFamily="49" charset="0"/>
              </a:rPr>
              <a:t>FILE</a:t>
            </a:r>
            <a:r>
              <a:rPr lang="en-US" sz="1600" dirty="0">
                <a:latin typeface="Courier New" panose="02070309020205020404" pitchFamily="49" charset="0"/>
                <a:cs typeface="Courier New" panose="02070309020205020404" pitchFamily="49" charset="0"/>
              </a:rPr>
              <a:t>: pipe.dat DIM: 2 QUAD: Complex 2DMODE: States Not Transposed</a:t>
            </a:r>
          </a:p>
          <a:p>
            <a:r>
              <a:rPr lang="en-US" sz="1600" dirty="0">
                <a:latin typeface="Courier New" panose="02070309020205020404" pitchFamily="49" charset="0"/>
                <a:cs typeface="Courier New" panose="02070309020205020404" pitchFamily="49" charset="0"/>
              </a:rPr>
              <a:t>BYTES: 1050624 PRED: 1050624 MIN: 0 MAX: 0 VALID: 0</a:t>
            </a:r>
          </a:p>
          <a:p>
            <a:r>
              <a:rPr lang="en-US" sz="1600" dirty="0">
                <a:latin typeface="Courier New" panose="02070309020205020404" pitchFamily="49" charset="0"/>
                <a:cs typeface="Courier New" panose="02070309020205020404" pitchFamily="49" charset="0"/>
              </a:rPr>
              <a:t>ORDER: 2 1 PIPE: 0 CUBE: 0 FILES: 1 1024x128x2 Swapped</a:t>
            </a:r>
          </a:p>
          <a:p>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               X-Axis        Y-Axis   </a:t>
            </a:r>
          </a:p>
          <a:p>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DATA SIZE:          1024          128</a:t>
            </a:r>
          </a:p>
          <a:p>
            <a:r>
              <a:rPr lang="en-US" sz="1600" dirty="0">
                <a:latin typeface="Courier New" panose="02070309020205020404" pitchFamily="49" charset="0"/>
                <a:cs typeface="Courier New" panose="02070309020205020404" pitchFamily="49" charset="0"/>
              </a:rPr>
              <a:t>APOD SIZE:          1024            0</a:t>
            </a:r>
          </a:p>
          <a:p>
            <a:r>
              <a:rPr lang="en-US" sz="1600" dirty="0">
                <a:latin typeface="Courier New" panose="02070309020205020404" pitchFamily="49" charset="0"/>
                <a:cs typeface="Courier New" panose="02070309020205020404" pitchFamily="49" charset="0"/>
              </a:rPr>
              <a:t>SW Hz:       8510.638672  2200.000000</a:t>
            </a:r>
          </a:p>
          <a:p>
            <a:r>
              <a:rPr lang="en-US" sz="1600" dirty="0">
                <a:latin typeface="Courier New" panose="02070309020205020404" pitchFamily="49" charset="0"/>
                <a:cs typeface="Courier New" panose="02070309020205020404" pitchFamily="49" charset="0"/>
              </a:rPr>
              <a:t>OBS MHz:      599.553223    60.752201</a:t>
            </a:r>
          </a:p>
          <a:p>
            <a:r>
              <a:rPr lang="en-US" sz="1600" dirty="0">
                <a:latin typeface="Courier New" panose="02070309020205020404" pitchFamily="49" charset="0"/>
                <a:cs typeface="Courier New" panose="02070309020205020404" pitchFamily="49" charset="0"/>
              </a:rPr>
              <a:t>ORIG Hz:    -1385.940430  6055.571289</a:t>
            </a:r>
          </a:p>
          <a:p>
            <a:r>
              <a:rPr lang="en-US" sz="1600" dirty="0">
                <a:latin typeface="Courier New" panose="02070309020205020404" pitchFamily="49" charset="0"/>
                <a:cs typeface="Courier New" panose="02070309020205020404" pitchFamily="49" charset="0"/>
              </a:rPr>
              <a:t>DOMAIN:             </a:t>
            </a:r>
            <a:r>
              <a:rPr lang="en-US" sz="1600" dirty="0" err="1">
                <a:latin typeface="Courier New" panose="02070309020205020404" pitchFamily="49" charset="0"/>
                <a:cs typeface="Courier New" panose="02070309020205020404" pitchFamily="49" charset="0"/>
              </a:rPr>
              <a:t>Freq</a:t>
            </a:r>
            <a:r>
              <a:rPr lang="en-US" sz="1600" dirty="0">
                <a:latin typeface="Courier New" panose="02070309020205020404" pitchFamily="49" charset="0"/>
                <a:cs typeface="Courier New" panose="02070309020205020404" pitchFamily="49" charset="0"/>
              </a:rPr>
              <a:t>         Time</a:t>
            </a:r>
          </a:p>
          <a:p>
            <a:r>
              <a:rPr lang="en-US" sz="1600" dirty="0">
                <a:latin typeface="Courier New" panose="02070309020205020404" pitchFamily="49" charset="0"/>
                <a:cs typeface="Courier New" panose="02070309020205020404" pitchFamily="49" charset="0"/>
              </a:rPr>
              <a:t>MODE:               Real      Complex</a:t>
            </a:r>
          </a:p>
          <a:p>
            <a:r>
              <a:rPr lang="en-US" sz="1600" dirty="0">
                <a:latin typeface="Courier New" panose="02070309020205020404" pitchFamily="49" charset="0"/>
                <a:cs typeface="Courier New" panose="02070309020205020404" pitchFamily="49" charset="0"/>
              </a:rPr>
              <a:t>NAME:                 1H          </a:t>
            </a:r>
            <a:r>
              <a:rPr lang="en-US" sz="1600" dirty="0" smtClean="0">
                <a:latin typeface="Courier New" panose="02070309020205020404" pitchFamily="49" charset="0"/>
                <a:cs typeface="Courier New" panose="02070309020205020404" pitchFamily="49" charset="0"/>
              </a:rPr>
              <a:t>15N</a:t>
            </a:r>
            <a:endParaRPr lang="en-US" sz="1600" dirty="0">
              <a:latin typeface="Courier New" panose="02070309020205020404" pitchFamily="49" charset="0"/>
              <a:cs typeface="Courier New" panose="02070309020205020404" pitchFamily="49"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660" y="3763926"/>
            <a:ext cx="2331720" cy="2331720"/>
          </a:xfrm>
          <a:prstGeom prst="rect">
            <a:avLst/>
          </a:prstGeom>
        </p:spPr>
      </p:pic>
    </p:spTree>
    <p:extLst>
      <p:ext uri="{BB962C8B-B14F-4D97-AF65-F5344CB8AC3E}">
        <p14:creationId xmlns:p14="http://schemas.microsoft.com/office/powerpoint/2010/main" val="38123315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8B0C41-7F8C-4907-9637-EF0C7EF9290A}"/>
              </a:ext>
            </a:extLst>
          </p:cNvPr>
          <p:cNvSpPr>
            <a:spLocks noGrp="1"/>
          </p:cNvSpPr>
          <p:nvPr>
            <p:ph type="title"/>
          </p:nvPr>
        </p:nvSpPr>
        <p:spPr/>
        <p:txBody>
          <a:bodyPr/>
          <a:lstStyle/>
          <a:p>
            <a:r>
              <a:rPr lang="en-US" dirty="0" smtClean="0"/>
              <a:t>Modeling Conflicts </a:t>
            </a:r>
            <a:r>
              <a:rPr lang="en-US" dirty="0" smtClean="0"/>
              <a:t>(Options)</a:t>
            </a:r>
            <a:endParaRPr lang="en-US" dirty="0"/>
          </a:p>
        </p:txBody>
      </p:sp>
      <p:sp>
        <p:nvSpPr>
          <p:cNvPr id="4" name="TextBox 3">
            <a:extLst>
              <a:ext uri="{FF2B5EF4-FFF2-40B4-BE49-F238E27FC236}">
                <a16:creationId xmlns:a16="http://schemas.microsoft.com/office/drawing/2014/main" xmlns="" id="{E2471655-8D45-4E66-B192-5DA78403351B}"/>
              </a:ext>
            </a:extLst>
          </p:cNvPr>
          <p:cNvSpPr txBox="1"/>
          <p:nvPr/>
        </p:nvSpPr>
        <p:spPr>
          <a:xfrm>
            <a:off x="3403570" y="2794774"/>
            <a:ext cx="8369330" cy="3539430"/>
          </a:xfrm>
          <a:prstGeom prst="rect">
            <a:avLst/>
          </a:prstGeom>
          <a:noFill/>
          <a:ln>
            <a:solidFill>
              <a:schemeClr val="tx1"/>
            </a:solidFill>
          </a:ln>
        </p:spPr>
        <p:txBody>
          <a:bodyPr wrap="square" rtlCol="0">
            <a:spAutoFit/>
          </a:bodyPr>
          <a:lstStyle/>
          <a:p>
            <a:r>
              <a:rPr lang="en-US" sz="1600" dirty="0" smtClean="0">
                <a:latin typeface="Courier New" panose="02070309020205020404" pitchFamily="49" charset="0"/>
                <a:cs typeface="Courier New" panose="02070309020205020404" pitchFamily="49" charset="0"/>
              </a:rPr>
              <a:t>FILE</a:t>
            </a:r>
            <a:r>
              <a:rPr lang="en-US" sz="1600" dirty="0">
                <a:latin typeface="Courier New" panose="02070309020205020404" pitchFamily="49" charset="0"/>
                <a:cs typeface="Courier New" panose="02070309020205020404" pitchFamily="49" charset="0"/>
              </a:rPr>
              <a:t>: pipe.dat DIM: 2 QUAD: Complex 2DMODE: States Not Transposed</a:t>
            </a:r>
          </a:p>
          <a:p>
            <a:r>
              <a:rPr lang="en-US" sz="1600" dirty="0">
                <a:latin typeface="Courier New" panose="02070309020205020404" pitchFamily="49" charset="0"/>
                <a:cs typeface="Courier New" panose="02070309020205020404" pitchFamily="49" charset="0"/>
              </a:rPr>
              <a:t>BYTES: 1050624 PRED: 1050624 MIN: 0 MAX: 0 VALID: 0</a:t>
            </a:r>
          </a:p>
          <a:p>
            <a:r>
              <a:rPr lang="en-US" sz="1600" dirty="0">
                <a:latin typeface="Courier New" panose="02070309020205020404" pitchFamily="49" charset="0"/>
                <a:cs typeface="Courier New" panose="02070309020205020404" pitchFamily="49" charset="0"/>
              </a:rPr>
              <a:t>ORDER: 2 1 PIPE: 0 CUBE: 0 FILES: 1 1024x128x2 Swapped</a:t>
            </a:r>
          </a:p>
          <a:p>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               X-Axis        Y-Axis   </a:t>
            </a:r>
          </a:p>
          <a:p>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DATA SIZE:          1024          128</a:t>
            </a:r>
          </a:p>
          <a:p>
            <a:r>
              <a:rPr lang="en-US" sz="1600" dirty="0">
                <a:latin typeface="Courier New" panose="02070309020205020404" pitchFamily="49" charset="0"/>
                <a:cs typeface="Courier New" panose="02070309020205020404" pitchFamily="49" charset="0"/>
              </a:rPr>
              <a:t>APOD SIZE:          1024            0</a:t>
            </a:r>
          </a:p>
          <a:p>
            <a:r>
              <a:rPr lang="en-US" sz="1600" dirty="0">
                <a:latin typeface="Courier New" panose="02070309020205020404" pitchFamily="49" charset="0"/>
                <a:cs typeface="Courier New" panose="02070309020205020404" pitchFamily="49" charset="0"/>
              </a:rPr>
              <a:t>SW Hz:       8510.638672  2200.000000</a:t>
            </a:r>
          </a:p>
          <a:p>
            <a:r>
              <a:rPr lang="en-US" sz="1600" dirty="0">
                <a:latin typeface="Courier New" panose="02070309020205020404" pitchFamily="49" charset="0"/>
                <a:cs typeface="Courier New" panose="02070309020205020404" pitchFamily="49" charset="0"/>
              </a:rPr>
              <a:t>OBS MHz:      599.553223    60.752201</a:t>
            </a:r>
          </a:p>
          <a:p>
            <a:r>
              <a:rPr lang="en-US" sz="1600" dirty="0">
                <a:latin typeface="Courier New" panose="02070309020205020404" pitchFamily="49" charset="0"/>
                <a:cs typeface="Courier New" panose="02070309020205020404" pitchFamily="49" charset="0"/>
              </a:rPr>
              <a:t>ORIG Hz:    -1385.940430  6055.571289</a:t>
            </a:r>
          </a:p>
          <a:p>
            <a:r>
              <a:rPr lang="en-US" sz="1600" dirty="0">
                <a:latin typeface="Courier New" panose="02070309020205020404" pitchFamily="49" charset="0"/>
                <a:cs typeface="Courier New" panose="02070309020205020404" pitchFamily="49" charset="0"/>
              </a:rPr>
              <a:t>DOMAIN:             </a:t>
            </a:r>
            <a:r>
              <a:rPr lang="en-US" sz="1600" dirty="0" err="1">
                <a:latin typeface="Courier New" panose="02070309020205020404" pitchFamily="49" charset="0"/>
                <a:cs typeface="Courier New" panose="02070309020205020404" pitchFamily="49" charset="0"/>
              </a:rPr>
              <a:t>Freq</a:t>
            </a:r>
            <a:r>
              <a:rPr lang="en-US" sz="1600" dirty="0">
                <a:latin typeface="Courier New" panose="02070309020205020404" pitchFamily="49" charset="0"/>
                <a:cs typeface="Courier New" panose="02070309020205020404" pitchFamily="49" charset="0"/>
              </a:rPr>
              <a:t>         Time</a:t>
            </a:r>
          </a:p>
          <a:p>
            <a:r>
              <a:rPr lang="en-US" sz="1600" dirty="0">
                <a:latin typeface="Courier New" panose="02070309020205020404" pitchFamily="49" charset="0"/>
                <a:cs typeface="Courier New" panose="02070309020205020404" pitchFamily="49" charset="0"/>
              </a:rPr>
              <a:t>MODE:               Real      Complex</a:t>
            </a:r>
          </a:p>
          <a:p>
            <a:r>
              <a:rPr lang="en-US" sz="1600" dirty="0">
                <a:latin typeface="Courier New" panose="02070309020205020404" pitchFamily="49" charset="0"/>
                <a:cs typeface="Courier New" panose="02070309020205020404" pitchFamily="49" charset="0"/>
              </a:rPr>
              <a:t>NAME:                 1H          </a:t>
            </a:r>
            <a:r>
              <a:rPr lang="en-US" sz="1600" dirty="0" smtClean="0">
                <a:latin typeface="Courier New" panose="02070309020205020404" pitchFamily="49" charset="0"/>
                <a:cs typeface="Courier New" panose="02070309020205020404" pitchFamily="49" charset="0"/>
              </a:rPr>
              <a:t>15N</a:t>
            </a:r>
            <a:endParaRPr lang="en-US" sz="1600" dirty="0">
              <a:latin typeface="Courier New" panose="02070309020205020404" pitchFamily="49" charset="0"/>
              <a:cs typeface="Courier New" panose="02070309020205020404" pitchFamily="49"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660" y="3763926"/>
            <a:ext cx="2331720" cy="2331720"/>
          </a:xfrm>
          <a:prstGeom prst="rect">
            <a:avLst/>
          </a:prstGeom>
        </p:spPr>
      </p:pic>
      <p:sp>
        <p:nvSpPr>
          <p:cNvPr id="3" name="Content Placeholder 2">
            <a:extLst>
              <a:ext uri="{FF2B5EF4-FFF2-40B4-BE49-F238E27FC236}">
                <a16:creationId xmlns:a16="http://schemas.microsoft.com/office/drawing/2014/main" xmlns="" id="{EDFC50B8-E4BB-45C4-8BD5-37FE7C96631B}"/>
              </a:ext>
            </a:extLst>
          </p:cNvPr>
          <p:cNvSpPr>
            <a:spLocks noGrp="1"/>
          </p:cNvSpPr>
          <p:nvPr>
            <p:ph idx="1"/>
          </p:nvPr>
        </p:nvSpPr>
        <p:spPr>
          <a:xfrm>
            <a:off x="838200" y="1825625"/>
            <a:ext cx="11037570" cy="1938301"/>
          </a:xfrm>
          <a:solidFill>
            <a:schemeClr val="bg1"/>
          </a:solidFill>
        </p:spPr>
        <p:txBody>
          <a:bodyPr/>
          <a:lstStyle/>
          <a:p>
            <a:r>
              <a:rPr lang="en-US" dirty="0" smtClean="0"/>
              <a:t>We can infer Events and Agents from metadata, but this will often be erroneous.</a:t>
            </a:r>
          </a:p>
          <a:p>
            <a:r>
              <a:rPr lang="en-US" dirty="0" smtClean="0"/>
              <a:t>We can model the same metadata in Objects, Events and Agents and populate what we know.</a:t>
            </a:r>
            <a:endParaRPr lang="en-US" dirty="0"/>
          </a:p>
        </p:txBody>
      </p:sp>
    </p:spTree>
    <p:extLst>
      <p:ext uri="{BB962C8B-B14F-4D97-AF65-F5344CB8AC3E}">
        <p14:creationId xmlns:p14="http://schemas.microsoft.com/office/powerpoint/2010/main" val="30076854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a:t>
            </a:r>
          </a:p>
        </p:txBody>
      </p:sp>
      <p:sp>
        <p:nvSpPr>
          <p:cNvPr id="3" name="Content Placeholder 2"/>
          <p:cNvSpPr>
            <a:spLocks noGrp="1"/>
          </p:cNvSpPr>
          <p:nvPr>
            <p:ph idx="1"/>
          </p:nvPr>
        </p:nvSpPr>
        <p:spPr/>
        <p:txBody>
          <a:bodyPr/>
          <a:lstStyle/>
          <a:p>
            <a:r>
              <a:rPr lang="en-US" dirty="0"/>
              <a:t>Committee: Drs. </a:t>
            </a:r>
            <a:r>
              <a:rPr lang="en-US" dirty="0" err="1"/>
              <a:t>Ludäscher</a:t>
            </a:r>
            <a:r>
              <a:rPr lang="en-US" dirty="0"/>
              <a:t>, </a:t>
            </a:r>
            <a:r>
              <a:rPr lang="en-US" dirty="0" err="1"/>
              <a:t>Dubin</a:t>
            </a:r>
            <a:r>
              <a:rPr lang="en-US" dirty="0"/>
              <a:t>, Schneider &amp; </a:t>
            </a:r>
            <a:r>
              <a:rPr lang="en-US" dirty="0" err="1"/>
              <a:t>Twidale</a:t>
            </a:r>
            <a:endParaRPr lang="en-US" dirty="0"/>
          </a:p>
          <a:p>
            <a:r>
              <a:rPr lang="en-US" dirty="0"/>
              <a:t>CONNJUR: Drs. Ellis, Fenwick, Martyn, Nowling &amp; Vyas (and other team members)</a:t>
            </a:r>
          </a:p>
          <a:p>
            <a:r>
              <a:rPr lang="en-US" dirty="0"/>
              <a:t>NMRbox: Drs. </a:t>
            </a:r>
            <a:r>
              <a:rPr lang="en-US" dirty="0" err="1"/>
              <a:t>Delaglio</a:t>
            </a:r>
            <a:r>
              <a:rPr lang="en-US" dirty="0"/>
              <a:t>, Hoch, </a:t>
            </a:r>
            <a:r>
              <a:rPr lang="en-US" dirty="0" err="1"/>
              <a:t>Maciejewski</a:t>
            </a:r>
            <a:r>
              <a:rPr lang="en-US" dirty="0"/>
              <a:t>, &amp; </a:t>
            </a:r>
            <a:r>
              <a:rPr lang="en-US" dirty="0" err="1"/>
              <a:t>Schulyer</a:t>
            </a:r>
            <a:r>
              <a:rPr lang="en-US" dirty="0"/>
              <a:t>. Gerard </a:t>
            </a:r>
            <a:r>
              <a:rPr lang="en-US" dirty="0" err="1"/>
              <a:t>Weatherby</a:t>
            </a:r>
            <a:r>
              <a:rPr lang="en-US" dirty="0"/>
              <a:t> (and other team members).</a:t>
            </a:r>
          </a:p>
          <a:p>
            <a:r>
              <a:rPr lang="en-US" dirty="0"/>
              <a:t>BMRB: Drs. Romero &amp; Ulrich (and other team members)</a:t>
            </a:r>
          </a:p>
          <a:p>
            <a:r>
              <a:rPr lang="en-US" dirty="0" err="1"/>
              <a:t>iSchool</a:t>
            </a:r>
            <a:r>
              <a:rPr lang="en-US" dirty="0"/>
              <a:t> courses: Dr. </a:t>
            </a:r>
            <a:r>
              <a:rPr lang="en-US" dirty="0" err="1" smtClean="0"/>
              <a:t>Bettivia</a:t>
            </a:r>
            <a:r>
              <a:rPr lang="en-US" dirty="0" smtClean="0"/>
              <a:t> &amp; Douglas </a:t>
            </a:r>
            <a:r>
              <a:rPr lang="en-US" dirty="0" err="1" smtClean="0"/>
              <a:t>Heintz</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8125" y="4902875"/>
            <a:ext cx="1800356" cy="169013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7343" y="4909625"/>
            <a:ext cx="1390478" cy="1541822"/>
          </a:xfrm>
          <a:prstGeom prst="rect">
            <a:avLst/>
          </a:prstGeom>
        </p:spPr>
      </p:pic>
    </p:spTree>
    <p:extLst>
      <p:ext uri="{BB962C8B-B14F-4D97-AF65-F5344CB8AC3E}">
        <p14:creationId xmlns:p14="http://schemas.microsoft.com/office/powerpoint/2010/main" val="8181598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8442449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7640B9-66F0-4588-A1E2-8AE14D4B9E35}"/>
              </a:ext>
            </a:extLst>
          </p:cNvPr>
          <p:cNvSpPr>
            <a:spLocks noGrp="1"/>
          </p:cNvSpPr>
          <p:nvPr>
            <p:ph type="title"/>
          </p:nvPr>
        </p:nvSpPr>
        <p:spPr/>
        <p:txBody>
          <a:bodyPr/>
          <a:lstStyle/>
          <a:p>
            <a:r>
              <a:rPr lang="en-US" dirty="0" smtClean="0"/>
              <a:t>Which planet is closest to Earth?</a:t>
            </a:r>
            <a:endParaRPr lang="en-US" dirty="0"/>
          </a:p>
        </p:txBody>
      </p:sp>
      <p:sp>
        <p:nvSpPr>
          <p:cNvPr id="3" name="TextBox 2"/>
          <p:cNvSpPr txBox="1"/>
          <p:nvPr/>
        </p:nvSpPr>
        <p:spPr>
          <a:xfrm>
            <a:off x="640080" y="5912608"/>
            <a:ext cx="5638800" cy="646331"/>
          </a:xfrm>
          <a:prstGeom prst="rect">
            <a:avLst/>
          </a:prstGeom>
          <a:noFill/>
        </p:spPr>
        <p:txBody>
          <a:bodyPr wrap="square" rtlCol="0">
            <a:spAutoFit/>
          </a:bodyPr>
          <a:lstStyle/>
          <a:p>
            <a:r>
              <a:rPr lang="en-US" dirty="0" smtClean="0"/>
              <a:t>March 12</a:t>
            </a:r>
            <a:r>
              <a:rPr lang="en-US" baseline="30000" dirty="0" smtClean="0"/>
              <a:t>th</a:t>
            </a:r>
            <a:r>
              <a:rPr lang="en-US" dirty="0" smtClean="0"/>
              <a:t> commentary in Physics Today</a:t>
            </a:r>
          </a:p>
          <a:p>
            <a:r>
              <a:rPr lang="en-US" dirty="0" smtClean="0"/>
              <a:t>DOI:10.1063/PT.6.3.20190312a</a:t>
            </a:r>
            <a:endParaRPr lang="en-US" dirty="0"/>
          </a:p>
        </p:txBody>
      </p:sp>
      <p:sp>
        <p:nvSpPr>
          <p:cNvPr id="4" name="Content Placeholder 3"/>
          <p:cNvSpPr>
            <a:spLocks noGrp="1"/>
          </p:cNvSpPr>
          <p:nvPr>
            <p:ph idx="1"/>
          </p:nvPr>
        </p:nvSpPr>
        <p:spPr>
          <a:xfrm>
            <a:off x="5720080" y="1625979"/>
            <a:ext cx="5633720" cy="4351338"/>
          </a:xfrm>
        </p:spPr>
        <p:txBody>
          <a:bodyPr/>
          <a:lstStyle/>
          <a:p>
            <a:pPr marL="0" indent="0">
              <a:buNone/>
            </a:pPr>
            <a:r>
              <a:rPr lang="en-US" dirty="0" smtClean="0"/>
              <a:t>Note that the question is not:</a:t>
            </a:r>
          </a:p>
          <a:p>
            <a:pPr marL="0" indent="0">
              <a:buNone/>
            </a:pPr>
            <a:r>
              <a:rPr lang="en-US" dirty="0" smtClean="0"/>
              <a:t>Which planet’s orbit is closets to the Earth’s orbit?</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080" y="1690688"/>
            <a:ext cx="3800475" cy="3629025"/>
          </a:xfrm>
          <a:prstGeom prst="rect">
            <a:avLst/>
          </a:prstGeom>
        </p:spPr>
      </p:pic>
      <p:pic>
        <p:nvPicPr>
          <p:cNvPr id="8" name="Content Placeholder 4" descr="A screenshot of a cell phone&#10;&#10;Description automatically generated">
            <a:extLst>
              <a:ext uri="{FF2B5EF4-FFF2-40B4-BE49-F238E27FC236}">
                <a16:creationId xmlns="" xmlns:a16="http://schemas.microsoft.com/office/drawing/2014/main" id="{FFA95868-BE21-4F3A-BD7D-60F2CC704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4960" y="3202126"/>
            <a:ext cx="5958840" cy="3356813"/>
          </a:xfrm>
          <a:prstGeom prst="rect">
            <a:avLst/>
          </a:prstGeom>
        </p:spPr>
      </p:pic>
    </p:spTree>
    <p:extLst>
      <p:ext uri="{BB962C8B-B14F-4D97-AF65-F5344CB8AC3E}">
        <p14:creationId xmlns:p14="http://schemas.microsoft.com/office/powerpoint/2010/main" val="1839214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xmlns="" id="{75F2AD3D-B429-46B2-92E5-30A673BB79D2}"/>
              </a:ext>
            </a:extLst>
          </p:cNvPr>
          <p:cNvSpPr>
            <a:spLocks noGrp="1" noChangeArrowheads="1"/>
          </p:cNvSpPr>
          <p:nvPr>
            <p:ph type="title"/>
          </p:nvPr>
        </p:nvSpPr>
        <p:spPr>
          <a:xfrm>
            <a:off x="2590800" y="609600"/>
            <a:ext cx="7848600" cy="1143000"/>
          </a:xfrm>
        </p:spPr>
        <p:txBody>
          <a:bodyPr>
            <a:normAutofit fontScale="90000"/>
          </a:bodyPr>
          <a:lstStyle/>
          <a:p>
            <a:r>
              <a:rPr lang="en-US" altLang="en-US"/>
              <a:t>Basic Principles: The NMR Spectrum</a:t>
            </a:r>
          </a:p>
        </p:txBody>
      </p:sp>
      <p:grpSp>
        <p:nvGrpSpPr>
          <p:cNvPr id="24579" name="Group 3">
            <a:extLst>
              <a:ext uri="{FF2B5EF4-FFF2-40B4-BE49-F238E27FC236}">
                <a16:creationId xmlns:a16="http://schemas.microsoft.com/office/drawing/2014/main" xmlns="" id="{CF2108D8-EE56-4763-92E9-825935BDD51A}"/>
              </a:ext>
            </a:extLst>
          </p:cNvPr>
          <p:cNvGrpSpPr>
            <a:grpSpLocks/>
          </p:cNvGrpSpPr>
          <p:nvPr/>
        </p:nvGrpSpPr>
        <p:grpSpPr bwMode="auto">
          <a:xfrm>
            <a:off x="3121025" y="1906589"/>
            <a:ext cx="4560888" cy="2943225"/>
            <a:chOff x="1006" y="1201"/>
            <a:chExt cx="2873" cy="1854"/>
          </a:xfrm>
        </p:grpSpPr>
        <p:sp>
          <p:nvSpPr>
            <p:cNvPr id="24580" name="Text Box 4">
              <a:extLst>
                <a:ext uri="{FF2B5EF4-FFF2-40B4-BE49-F238E27FC236}">
                  <a16:creationId xmlns:a16="http://schemas.microsoft.com/office/drawing/2014/main" xmlns="" id="{660283B1-C608-4BA0-98D6-404C9255346B}"/>
                </a:ext>
              </a:extLst>
            </p:cNvPr>
            <p:cNvSpPr txBox="1">
              <a:spLocks noChangeArrowheads="1"/>
            </p:cNvSpPr>
            <p:nvPr/>
          </p:nvSpPr>
          <p:spPr bwMode="auto">
            <a:xfrm rot="16200000">
              <a:off x="403" y="1804"/>
              <a:ext cx="143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t>Absorbance</a:t>
              </a:r>
            </a:p>
          </p:txBody>
        </p:sp>
        <p:sp>
          <p:nvSpPr>
            <p:cNvPr id="24581" name="Text Box 5">
              <a:extLst>
                <a:ext uri="{FF2B5EF4-FFF2-40B4-BE49-F238E27FC236}">
                  <a16:creationId xmlns:a16="http://schemas.microsoft.com/office/drawing/2014/main" xmlns="" id="{C7777AD0-29F8-4D23-87E3-7655BB2B4D1E}"/>
                </a:ext>
              </a:extLst>
            </p:cNvPr>
            <p:cNvSpPr txBox="1">
              <a:spLocks noChangeArrowheads="1"/>
            </p:cNvSpPr>
            <p:nvPr/>
          </p:nvSpPr>
          <p:spPr bwMode="auto">
            <a:xfrm>
              <a:off x="2077" y="2822"/>
              <a:ext cx="180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Resonance Frequency (MHz)</a:t>
              </a:r>
            </a:p>
          </p:txBody>
        </p:sp>
      </p:grpSp>
      <p:grpSp>
        <p:nvGrpSpPr>
          <p:cNvPr id="24582" name="Group 6">
            <a:extLst>
              <a:ext uri="{FF2B5EF4-FFF2-40B4-BE49-F238E27FC236}">
                <a16:creationId xmlns:a16="http://schemas.microsoft.com/office/drawing/2014/main" xmlns="" id="{ED5C4D45-9814-4E26-BB4F-AAC8C63C98F5}"/>
              </a:ext>
            </a:extLst>
          </p:cNvPr>
          <p:cNvGrpSpPr>
            <a:grpSpLocks/>
          </p:cNvGrpSpPr>
          <p:nvPr/>
        </p:nvGrpSpPr>
        <p:grpSpPr bwMode="auto">
          <a:xfrm>
            <a:off x="3581400" y="1874838"/>
            <a:ext cx="5791200" cy="2468562"/>
            <a:chOff x="1296" y="1373"/>
            <a:chExt cx="3648" cy="1555"/>
          </a:xfrm>
        </p:grpSpPr>
        <p:pic>
          <p:nvPicPr>
            <p:cNvPr id="24583" name="Picture 7" descr="lysozyme">
              <a:extLst>
                <a:ext uri="{FF2B5EF4-FFF2-40B4-BE49-F238E27FC236}">
                  <a16:creationId xmlns:a16="http://schemas.microsoft.com/office/drawing/2014/main" xmlns="" id="{57C7C2F9-6413-484B-86D5-0CB2A7402B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2" y="1373"/>
              <a:ext cx="3622" cy="1555"/>
            </a:xfrm>
            <a:prstGeom prst="rect">
              <a:avLst/>
            </a:prstGeom>
            <a:noFill/>
            <a:extLst>
              <a:ext uri="{909E8E84-426E-40DD-AFC4-6F175D3DCCD1}">
                <a14:hiddenFill xmlns:a14="http://schemas.microsoft.com/office/drawing/2010/main">
                  <a:solidFill>
                    <a:srgbClr val="FFFFFF"/>
                  </a:solidFill>
                </a14:hiddenFill>
              </a:ext>
            </a:extLst>
          </p:spPr>
        </p:pic>
        <p:sp>
          <p:nvSpPr>
            <p:cNvPr id="24584" name="Text Box 8">
              <a:extLst>
                <a:ext uri="{FF2B5EF4-FFF2-40B4-BE49-F238E27FC236}">
                  <a16:creationId xmlns:a16="http://schemas.microsoft.com/office/drawing/2014/main" xmlns="" id="{737B343C-579B-48E5-97CC-A63DCEC67992}"/>
                </a:ext>
              </a:extLst>
            </p:cNvPr>
            <p:cNvSpPr txBox="1">
              <a:spLocks noChangeArrowheads="1"/>
            </p:cNvSpPr>
            <p:nvPr/>
          </p:nvSpPr>
          <p:spPr bwMode="auto">
            <a:xfrm>
              <a:off x="1296" y="1392"/>
              <a:ext cx="1835"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600" b="1"/>
                <a:t>Lysozyme </a:t>
              </a:r>
              <a:r>
                <a:rPr lang="en-US" altLang="en-US" sz="1600" b="1" baseline="30000"/>
                <a:t>1</a:t>
              </a:r>
              <a:r>
                <a:rPr lang="en-US" altLang="en-US" sz="1600" b="1"/>
                <a:t>H Spectrum</a:t>
              </a:r>
            </a:p>
            <a:p>
              <a:r>
                <a:rPr lang="en-US" altLang="en-US" sz="1600" b="1"/>
                <a:t> at 900 MHz</a:t>
              </a:r>
            </a:p>
          </p:txBody>
        </p:sp>
      </p:grpSp>
      <p:sp>
        <p:nvSpPr>
          <p:cNvPr id="24585" name="Text Box 9">
            <a:extLst>
              <a:ext uri="{FF2B5EF4-FFF2-40B4-BE49-F238E27FC236}">
                <a16:creationId xmlns:a16="http://schemas.microsoft.com/office/drawing/2014/main" xmlns="" id="{ABAA45F5-B71F-4070-A42C-E0DCCDB141F8}"/>
              </a:ext>
            </a:extLst>
          </p:cNvPr>
          <p:cNvSpPr txBox="1">
            <a:spLocks noChangeArrowheads="1"/>
          </p:cNvSpPr>
          <p:nvPr/>
        </p:nvSpPr>
        <p:spPr bwMode="auto">
          <a:xfrm>
            <a:off x="3722688" y="5241925"/>
            <a:ext cx="1430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900.009 MHz</a:t>
            </a:r>
          </a:p>
        </p:txBody>
      </p:sp>
      <p:sp>
        <p:nvSpPr>
          <p:cNvPr id="24586" name="Text Box 10">
            <a:extLst>
              <a:ext uri="{FF2B5EF4-FFF2-40B4-BE49-F238E27FC236}">
                <a16:creationId xmlns:a16="http://schemas.microsoft.com/office/drawing/2014/main" xmlns="" id="{259BB0B0-C0E4-4209-9EBD-494986D5539D}"/>
              </a:ext>
            </a:extLst>
          </p:cNvPr>
          <p:cNvSpPr txBox="1">
            <a:spLocks noChangeArrowheads="1"/>
          </p:cNvSpPr>
          <p:nvPr/>
        </p:nvSpPr>
        <p:spPr bwMode="auto">
          <a:xfrm>
            <a:off x="7170738" y="5241925"/>
            <a:ext cx="1430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900.000 MHz</a:t>
            </a:r>
          </a:p>
        </p:txBody>
      </p:sp>
      <p:sp>
        <p:nvSpPr>
          <p:cNvPr id="24587" name="Line 11">
            <a:extLst>
              <a:ext uri="{FF2B5EF4-FFF2-40B4-BE49-F238E27FC236}">
                <a16:creationId xmlns:a16="http://schemas.microsoft.com/office/drawing/2014/main" xmlns="" id="{E4F126D0-F657-4172-813A-D551BA726C38}"/>
              </a:ext>
            </a:extLst>
          </p:cNvPr>
          <p:cNvSpPr>
            <a:spLocks noChangeShapeType="1"/>
          </p:cNvSpPr>
          <p:nvPr/>
        </p:nvSpPr>
        <p:spPr bwMode="auto">
          <a:xfrm flipV="1">
            <a:off x="4562475" y="4876800"/>
            <a:ext cx="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588" name="Line 12">
            <a:extLst>
              <a:ext uri="{FF2B5EF4-FFF2-40B4-BE49-F238E27FC236}">
                <a16:creationId xmlns:a16="http://schemas.microsoft.com/office/drawing/2014/main" xmlns="" id="{FEDC5A4B-B6CE-4DFD-BC77-5A0E3CFCB153}"/>
              </a:ext>
            </a:extLst>
          </p:cNvPr>
          <p:cNvSpPr>
            <a:spLocks noChangeShapeType="1"/>
          </p:cNvSpPr>
          <p:nvPr/>
        </p:nvSpPr>
        <p:spPr bwMode="auto">
          <a:xfrm flipV="1">
            <a:off x="8008938" y="4876800"/>
            <a:ext cx="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590" name="Text Box 14">
            <a:extLst>
              <a:ext uri="{FF2B5EF4-FFF2-40B4-BE49-F238E27FC236}">
                <a16:creationId xmlns:a16="http://schemas.microsoft.com/office/drawing/2014/main" xmlns="" id="{E1B3FCE5-DF5D-4138-8A73-328DB60A7537}"/>
              </a:ext>
            </a:extLst>
          </p:cNvPr>
          <p:cNvSpPr txBox="1">
            <a:spLocks noChangeArrowheads="1"/>
          </p:cNvSpPr>
          <p:nvPr/>
        </p:nvSpPr>
        <p:spPr bwMode="auto">
          <a:xfrm>
            <a:off x="2362200" y="5803901"/>
            <a:ext cx="671440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FontTx/>
              <a:buChar char="•"/>
            </a:pPr>
            <a:r>
              <a:rPr lang="en-US" altLang="en-US" sz="1600"/>
              <a:t> Dispersion in NMR spectra is small, on order of parts per million.  We</a:t>
            </a:r>
          </a:p>
          <a:p>
            <a:pPr algn="l"/>
            <a:r>
              <a:rPr lang="en-US" altLang="en-US" sz="1600"/>
              <a:t>     conventionally subtract a known reference frequency, divide through by the</a:t>
            </a:r>
          </a:p>
          <a:p>
            <a:pPr algn="l"/>
            <a:r>
              <a:rPr lang="en-US" altLang="en-US" sz="1600"/>
              <a:t>     static field strength, and reference the spectrum in units of (ppm).</a:t>
            </a:r>
          </a:p>
        </p:txBody>
      </p:sp>
      <p:sp>
        <p:nvSpPr>
          <p:cNvPr id="2" name="TextBox 1">
            <a:extLst>
              <a:ext uri="{FF2B5EF4-FFF2-40B4-BE49-F238E27FC236}">
                <a16:creationId xmlns:a16="http://schemas.microsoft.com/office/drawing/2014/main" xmlns="" id="{CFF2F528-F78B-4771-9436-8B69366063F7}"/>
              </a:ext>
            </a:extLst>
          </p:cNvPr>
          <p:cNvSpPr txBox="1"/>
          <p:nvPr/>
        </p:nvSpPr>
        <p:spPr>
          <a:xfrm>
            <a:off x="9004005" y="2383520"/>
            <a:ext cx="1968792" cy="646331"/>
          </a:xfrm>
          <a:prstGeom prst="rect">
            <a:avLst/>
          </a:prstGeom>
          <a:noFill/>
        </p:spPr>
        <p:txBody>
          <a:bodyPr wrap="square" rtlCol="0">
            <a:spAutoFit/>
          </a:bodyPr>
          <a:lstStyle/>
          <a:p>
            <a:r>
              <a:rPr lang="en-US" dirty="0">
                <a:solidFill>
                  <a:srgbClr val="7030A0"/>
                </a:solidFill>
              </a:rPr>
              <a:t>Spectral Range on order of 10 </a:t>
            </a:r>
            <a:r>
              <a:rPr lang="en-US" dirty="0" err="1">
                <a:solidFill>
                  <a:srgbClr val="7030A0"/>
                </a:solidFill>
              </a:rPr>
              <a:t>KHz</a:t>
            </a:r>
            <a:endParaRPr lang="en-US" dirty="0">
              <a:solidFill>
                <a:srgbClr val="7030A0"/>
              </a:solidFill>
            </a:endParaRPr>
          </a:p>
        </p:txBody>
      </p:sp>
    </p:spTree>
    <p:extLst>
      <p:ext uri="{BB962C8B-B14F-4D97-AF65-F5344CB8AC3E}">
        <p14:creationId xmlns:p14="http://schemas.microsoft.com/office/powerpoint/2010/main" val="23555618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4590"/>
                                        </p:tgtEl>
                                        <p:attrNameLst>
                                          <p:attrName>style.visibility</p:attrName>
                                        </p:attrNameLst>
                                      </p:cBhvr>
                                      <p:to>
                                        <p:strVal val="visible"/>
                                      </p:to>
                                    </p:set>
                                    <p:anim calcmode="lin" valueType="num">
                                      <p:cBhvr additive="base">
                                        <p:cTn id="7" dur="500" fill="hold"/>
                                        <p:tgtEl>
                                          <p:spTgt spid="24590"/>
                                        </p:tgtEl>
                                        <p:attrNameLst>
                                          <p:attrName>ppt_x</p:attrName>
                                        </p:attrNameLst>
                                      </p:cBhvr>
                                      <p:tavLst>
                                        <p:tav tm="0">
                                          <p:val>
                                            <p:strVal val="#ppt_x"/>
                                          </p:val>
                                        </p:tav>
                                        <p:tav tm="100000">
                                          <p:val>
                                            <p:strVal val="#ppt_x"/>
                                          </p:val>
                                        </p:tav>
                                      </p:tavLst>
                                    </p:anim>
                                    <p:anim calcmode="lin" valueType="num">
                                      <p:cBhvr additive="base">
                                        <p:cTn id="8" dur="500" fill="hold"/>
                                        <p:tgtEl>
                                          <p:spTgt spid="245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90"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xmlns="" id="{6EF2DD3F-D7F2-478C-9079-C43135D7AA3A}"/>
              </a:ext>
            </a:extLst>
          </p:cNvPr>
          <p:cNvSpPr>
            <a:spLocks noGrp="1" noChangeArrowheads="1"/>
          </p:cNvSpPr>
          <p:nvPr>
            <p:ph type="title"/>
          </p:nvPr>
        </p:nvSpPr>
        <p:spPr/>
        <p:txBody>
          <a:bodyPr/>
          <a:lstStyle/>
          <a:p>
            <a:r>
              <a:rPr lang="en-US" altLang="en-US"/>
              <a:t>Basic Principles: Fourier Excitation</a:t>
            </a:r>
          </a:p>
        </p:txBody>
      </p:sp>
      <p:sp>
        <p:nvSpPr>
          <p:cNvPr id="31747" name="Text Box 3">
            <a:extLst>
              <a:ext uri="{FF2B5EF4-FFF2-40B4-BE49-F238E27FC236}">
                <a16:creationId xmlns:a16="http://schemas.microsoft.com/office/drawing/2014/main" xmlns="" id="{C10476C3-B404-49C4-BA45-52DA8EE55959}"/>
              </a:ext>
            </a:extLst>
          </p:cNvPr>
          <p:cNvSpPr txBox="1">
            <a:spLocks noChangeArrowheads="1"/>
          </p:cNvSpPr>
          <p:nvPr/>
        </p:nvSpPr>
        <p:spPr bwMode="auto">
          <a:xfrm>
            <a:off x="2809876" y="1736725"/>
            <a:ext cx="5554213"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t>Fourier’s theorem dictates that if we apply a square radio</a:t>
            </a:r>
          </a:p>
          <a:p>
            <a:pPr algn="l"/>
            <a:r>
              <a:rPr lang="en-US" altLang="en-US"/>
              <a:t>frequency pulse of finite duration, it is equivalent to</a:t>
            </a:r>
          </a:p>
          <a:p>
            <a:pPr algn="l"/>
            <a:r>
              <a:rPr lang="en-US" altLang="en-US"/>
              <a:t>applying a large series of pure frequencies. </a:t>
            </a:r>
          </a:p>
        </p:txBody>
      </p:sp>
      <p:sp>
        <p:nvSpPr>
          <p:cNvPr id="31752" name="Text Box 8">
            <a:extLst>
              <a:ext uri="{FF2B5EF4-FFF2-40B4-BE49-F238E27FC236}">
                <a16:creationId xmlns:a16="http://schemas.microsoft.com/office/drawing/2014/main" xmlns="" id="{AB439133-7483-4674-8FE9-1687E4D5BFC8}"/>
              </a:ext>
            </a:extLst>
          </p:cNvPr>
          <p:cNvSpPr txBox="1">
            <a:spLocks noChangeArrowheads="1"/>
          </p:cNvSpPr>
          <p:nvPr/>
        </p:nvSpPr>
        <p:spPr bwMode="auto">
          <a:xfrm>
            <a:off x="3429001" y="4648200"/>
            <a:ext cx="61427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t>time</a:t>
            </a:r>
          </a:p>
        </p:txBody>
      </p:sp>
      <p:sp>
        <p:nvSpPr>
          <p:cNvPr id="31753" name="Text Box 9">
            <a:extLst>
              <a:ext uri="{FF2B5EF4-FFF2-40B4-BE49-F238E27FC236}">
                <a16:creationId xmlns:a16="http://schemas.microsoft.com/office/drawing/2014/main" xmlns="" id="{677EBFF5-C65B-471D-BE67-B02AD43682D9}"/>
              </a:ext>
            </a:extLst>
          </p:cNvPr>
          <p:cNvSpPr txBox="1">
            <a:spLocks noChangeArrowheads="1"/>
          </p:cNvSpPr>
          <p:nvPr/>
        </p:nvSpPr>
        <p:spPr bwMode="auto">
          <a:xfrm>
            <a:off x="7772401" y="4648200"/>
            <a:ext cx="11306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t>frequency</a:t>
            </a:r>
          </a:p>
        </p:txBody>
      </p:sp>
      <p:sp>
        <p:nvSpPr>
          <p:cNvPr id="31754" name="Line 10">
            <a:extLst>
              <a:ext uri="{FF2B5EF4-FFF2-40B4-BE49-F238E27FC236}">
                <a16:creationId xmlns:a16="http://schemas.microsoft.com/office/drawing/2014/main" xmlns="" id="{FC9C56B4-90AF-4643-9A48-C566797B98FE}"/>
              </a:ext>
            </a:extLst>
          </p:cNvPr>
          <p:cNvSpPr>
            <a:spLocks noChangeShapeType="1"/>
          </p:cNvSpPr>
          <p:nvPr/>
        </p:nvSpPr>
        <p:spPr bwMode="auto">
          <a:xfrm>
            <a:off x="5715000" y="3886200"/>
            <a:ext cx="762000" cy="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55" name="Text Box 11">
            <a:extLst>
              <a:ext uri="{FF2B5EF4-FFF2-40B4-BE49-F238E27FC236}">
                <a16:creationId xmlns:a16="http://schemas.microsoft.com/office/drawing/2014/main" xmlns="" id="{4C9CB93F-A14B-4CCA-8E2A-49081530661D}"/>
              </a:ext>
            </a:extLst>
          </p:cNvPr>
          <p:cNvSpPr txBox="1">
            <a:spLocks noChangeArrowheads="1"/>
          </p:cNvSpPr>
          <p:nvPr/>
        </p:nvSpPr>
        <p:spPr bwMode="auto">
          <a:xfrm>
            <a:off x="5848350" y="3336925"/>
            <a:ext cx="40267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t>FT</a:t>
            </a:r>
          </a:p>
        </p:txBody>
      </p:sp>
      <p:sp>
        <p:nvSpPr>
          <p:cNvPr id="31757" name="Text Box 13">
            <a:extLst>
              <a:ext uri="{FF2B5EF4-FFF2-40B4-BE49-F238E27FC236}">
                <a16:creationId xmlns:a16="http://schemas.microsoft.com/office/drawing/2014/main" xmlns="" id="{43E9A4C0-6FC9-49AB-B255-DE1DF7E63C3B}"/>
              </a:ext>
            </a:extLst>
          </p:cNvPr>
          <p:cNvSpPr txBox="1">
            <a:spLocks noChangeArrowheads="1"/>
          </p:cNvSpPr>
          <p:nvPr/>
        </p:nvSpPr>
        <p:spPr bwMode="auto">
          <a:xfrm>
            <a:off x="2427289" y="5181600"/>
            <a:ext cx="60411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dirty="0">
                <a:solidFill>
                  <a:srgbClr val="7030A0"/>
                </a:solidFill>
              </a:rPr>
              <a:t>In essence, we can excite all NMR frequencies simultaneously. </a:t>
            </a:r>
          </a:p>
        </p:txBody>
      </p:sp>
      <p:sp>
        <p:nvSpPr>
          <p:cNvPr id="31758" name="Text Box 14">
            <a:extLst>
              <a:ext uri="{FF2B5EF4-FFF2-40B4-BE49-F238E27FC236}">
                <a16:creationId xmlns:a16="http://schemas.microsoft.com/office/drawing/2014/main" xmlns="" id="{10180EBD-ACBF-4F99-AD34-7BB8E1EB370C}"/>
              </a:ext>
            </a:extLst>
          </p:cNvPr>
          <p:cNvSpPr txBox="1">
            <a:spLocks noChangeArrowheads="1"/>
          </p:cNvSpPr>
          <p:nvPr/>
        </p:nvSpPr>
        <p:spPr bwMode="auto">
          <a:xfrm>
            <a:off x="2576513" y="5638800"/>
            <a:ext cx="614174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u="sng"/>
              <a:t>Caveat:</a:t>
            </a:r>
            <a:r>
              <a:rPr lang="en-US" altLang="en-US"/>
              <a:t> The frequency spread is inversely proportional to the</a:t>
            </a:r>
          </a:p>
          <a:p>
            <a:pPr algn="l"/>
            <a:r>
              <a:rPr lang="en-US" altLang="en-US"/>
              <a:t>duration of the pulse.  To cover a large range of frequencies we </a:t>
            </a:r>
          </a:p>
          <a:p>
            <a:pPr algn="l"/>
            <a:r>
              <a:rPr lang="en-US" altLang="en-US"/>
              <a:t>need a short pulse.</a:t>
            </a:r>
          </a:p>
        </p:txBody>
      </p:sp>
      <p:grpSp>
        <p:nvGrpSpPr>
          <p:cNvPr id="31766" name="Group 22">
            <a:extLst>
              <a:ext uri="{FF2B5EF4-FFF2-40B4-BE49-F238E27FC236}">
                <a16:creationId xmlns:a16="http://schemas.microsoft.com/office/drawing/2014/main" xmlns="" id="{35618592-ECBF-4038-8F86-8DC09E9BD4FC}"/>
              </a:ext>
            </a:extLst>
          </p:cNvPr>
          <p:cNvGrpSpPr>
            <a:grpSpLocks/>
          </p:cNvGrpSpPr>
          <p:nvPr/>
        </p:nvGrpSpPr>
        <p:grpSpPr bwMode="auto">
          <a:xfrm>
            <a:off x="6791325" y="2895600"/>
            <a:ext cx="3181350" cy="1752600"/>
            <a:chOff x="3408" y="1824"/>
            <a:chExt cx="2004" cy="1104"/>
          </a:xfrm>
        </p:grpSpPr>
        <p:graphicFrame>
          <p:nvGraphicFramePr>
            <p:cNvPr id="31750" name="Object 6">
              <a:extLst>
                <a:ext uri="{FF2B5EF4-FFF2-40B4-BE49-F238E27FC236}">
                  <a16:creationId xmlns:a16="http://schemas.microsoft.com/office/drawing/2014/main" xmlns="" id="{FAE219EC-FD9B-4E44-9C22-C788B2DC3906}"/>
                </a:ext>
              </a:extLst>
            </p:cNvPr>
            <p:cNvGraphicFramePr>
              <a:graphicFrameLocks noChangeAspect="1"/>
            </p:cNvGraphicFramePr>
            <p:nvPr/>
          </p:nvGraphicFramePr>
          <p:xfrm>
            <a:off x="3408" y="1824"/>
            <a:ext cx="2004" cy="1104"/>
          </p:xfrm>
          <a:graphic>
            <a:graphicData uri="http://schemas.openxmlformats.org/presentationml/2006/ole">
              <mc:AlternateContent xmlns:mc="http://schemas.openxmlformats.org/markup-compatibility/2006">
                <mc:Choice xmlns:v="urn:schemas-microsoft-com:vml" Requires="v">
                  <p:oleObj spid="_x0000_s1062" name="Chart" r:id="rId3" imgW="6372665" imgH="3715038" progId="Excel.Chart.8">
                    <p:embed/>
                  </p:oleObj>
                </mc:Choice>
                <mc:Fallback>
                  <p:oleObj name="Chart" r:id="rId3" imgW="6372665" imgH="3715038" progId="Excel.Char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8" y="1824"/>
                          <a:ext cx="2004" cy="1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762" name="Line 18">
              <a:extLst>
                <a:ext uri="{FF2B5EF4-FFF2-40B4-BE49-F238E27FC236}">
                  <a16:creationId xmlns:a16="http://schemas.microsoft.com/office/drawing/2014/main" xmlns="" id="{48BDF28D-6876-4787-AF35-7625D67F9829}"/>
                </a:ext>
              </a:extLst>
            </p:cNvPr>
            <p:cNvSpPr>
              <a:spLocks noChangeShapeType="1"/>
            </p:cNvSpPr>
            <p:nvPr/>
          </p:nvSpPr>
          <p:spPr bwMode="auto">
            <a:xfrm>
              <a:off x="4272" y="2688"/>
              <a:ext cx="288"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31763" name="Object 19">
              <a:extLst>
                <a:ext uri="{FF2B5EF4-FFF2-40B4-BE49-F238E27FC236}">
                  <a16:creationId xmlns:a16="http://schemas.microsoft.com/office/drawing/2014/main" xmlns="" id="{0C5B166A-C447-4693-A92E-D52AC57692DE}"/>
                </a:ext>
              </a:extLst>
            </p:cNvPr>
            <p:cNvGraphicFramePr>
              <a:graphicFrameLocks noChangeAspect="1"/>
            </p:cNvGraphicFramePr>
            <p:nvPr/>
          </p:nvGraphicFramePr>
          <p:xfrm>
            <a:off x="4320" y="2344"/>
            <a:ext cx="200" cy="248"/>
          </p:xfrm>
          <a:graphic>
            <a:graphicData uri="http://schemas.openxmlformats.org/presentationml/2006/ole">
              <mc:AlternateContent xmlns:mc="http://schemas.openxmlformats.org/markup-compatibility/2006">
                <mc:Choice xmlns:v="urn:schemas-microsoft-com:vml" Requires="v">
                  <p:oleObj spid="_x0000_s1063" name="Equation" r:id="rId5" imgW="317160" imgH="393480" progId="Equation.3">
                    <p:embed/>
                  </p:oleObj>
                </mc:Choice>
                <mc:Fallback>
                  <p:oleObj name="Equation" r:id="rId5" imgW="317160" imgH="393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0" y="2344"/>
                          <a:ext cx="200"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1765" name="Group 21">
            <a:extLst>
              <a:ext uri="{FF2B5EF4-FFF2-40B4-BE49-F238E27FC236}">
                <a16:creationId xmlns:a16="http://schemas.microsoft.com/office/drawing/2014/main" xmlns="" id="{F07F7952-721E-4E3C-81FB-EA6DD10FA88C}"/>
              </a:ext>
            </a:extLst>
          </p:cNvPr>
          <p:cNvGrpSpPr>
            <a:grpSpLocks/>
          </p:cNvGrpSpPr>
          <p:nvPr/>
        </p:nvGrpSpPr>
        <p:grpSpPr bwMode="auto">
          <a:xfrm>
            <a:off x="2219325" y="2895600"/>
            <a:ext cx="3181350" cy="1752600"/>
            <a:chOff x="528" y="1824"/>
            <a:chExt cx="2004" cy="1104"/>
          </a:xfrm>
        </p:grpSpPr>
        <p:graphicFrame>
          <p:nvGraphicFramePr>
            <p:cNvPr id="31751" name="Object 7">
              <a:extLst>
                <a:ext uri="{FF2B5EF4-FFF2-40B4-BE49-F238E27FC236}">
                  <a16:creationId xmlns:a16="http://schemas.microsoft.com/office/drawing/2014/main" xmlns="" id="{72AB8DD9-AC9A-4394-AF01-17CD9404BC38}"/>
                </a:ext>
              </a:extLst>
            </p:cNvPr>
            <p:cNvGraphicFramePr>
              <a:graphicFrameLocks/>
            </p:cNvGraphicFramePr>
            <p:nvPr/>
          </p:nvGraphicFramePr>
          <p:xfrm>
            <a:off x="528" y="1824"/>
            <a:ext cx="2004" cy="1104"/>
          </p:xfrm>
          <a:graphic>
            <a:graphicData uri="http://schemas.openxmlformats.org/presentationml/2006/ole">
              <mc:AlternateContent xmlns:mc="http://schemas.openxmlformats.org/markup-compatibility/2006">
                <mc:Choice xmlns:v="urn:schemas-microsoft-com:vml" Requires="v">
                  <p:oleObj spid="_x0000_s1064" name="Chart" r:id="rId7" imgW="6372665" imgH="3715038" progId="Excel.Chart.8">
                    <p:embed/>
                  </p:oleObj>
                </mc:Choice>
                <mc:Fallback>
                  <p:oleObj name="Chart" r:id="rId7" imgW="6372665" imgH="3715038" progId="Excel.Chart.8">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8" y="1824"/>
                          <a:ext cx="2004" cy="1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760" name="Line 16">
              <a:extLst>
                <a:ext uri="{FF2B5EF4-FFF2-40B4-BE49-F238E27FC236}">
                  <a16:creationId xmlns:a16="http://schemas.microsoft.com/office/drawing/2014/main" xmlns="" id="{C5538023-9EDB-4998-A1CF-AC383A7ED5FB}"/>
                </a:ext>
              </a:extLst>
            </p:cNvPr>
            <p:cNvSpPr>
              <a:spLocks noChangeShapeType="1"/>
            </p:cNvSpPr>
            <p:nvPr/>
          </p:nvSpPr>
          <p:spPr bwMode="auto">
            <a:xfrm>
              <a:off x="1200" y="2496"/>
              <a:ext cx="672"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31764" name="Object 20">
              <a:extLst>
                <a:ext uri="{FF2B5EF4-FFF2-40B4-BE49-F238E27FC236}">
                  <a16:creationId xmlns:a16="http://schemas.microsoft.com/office/drawing/2014/main" xmlns="" id="{02EAFA92-2776-40CC-B489-A7B02B9190FD}"/>
                </a:ext>
              </a:extLst>
            </p:cNvPr>
            <p:cNvGraphicFramePr>
              <a:graphicFrameLocks noChangeAspect="1"/>
            </p:cNvGraphicFramePr>
            <p:nvPr/>
          </p:nvGraphicFramePr>
          <p:xfrm>
            <a:off x="1448" y="2276"/>
            <a:ext cx="184" cy="112"/>
          </p:xfrm>
          <a:graphic>
            <a:graphicData uri="http://schemas.openxmlformats.org/presentationml/2006/ole">
              <mc:AlternateContent xmlns:mc="http://schemas.openxmlformats.org/markup-compatibility/2006">
                <mc:Choice xmlns:v="urn:schemas-microsoft-com:vml" Requires="v">
                  <p:oleObj spid="_x0000_s1065" name="Equation" r:id="rId9" imgW="291960" imgH="177480" progId="Equation.3">
                    <p:embed/>
                  </p:oleObj>
                </mc:Choice>
                <mc:Fallback>
                  <p:oleObj name="Equation" r:id="rId9" imgW="291960" imgH="1774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48" y="2276"/>
                          <a:ext cx="184" cy="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32751854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8B0C41-7F8C-4907-9637-EF0C7EF9290A}"/>
              </a:ext>
            </a:extLst>
          </p:cNvPr>
          <p:cNvSpPr>
            <a:spLocks noGrp="1"/>
          </p:cNvSpPr>
          <p:nvPr>
            <p:ph type="title"/>
          </p:nvPr>
        </p:nvSpPr>
        <p:spPr/>
        <p:txBody>
          <a:bodyPr/>
          <a:lstStyle/>
          <a:p>
            <a:r>
              <a:rPr lang="en-US" dirty="0"/>
              <a:t>Preliminary Results (3 Events from 1)</a:t>
            </a:r>
          </a:p>
        </p:txBody>
      </p:sp>
      <p:sp>
        <p:nvSpPr>
          <p:cNvPr id="3" name="Content Placeholder 2">
            <a:extLst>
              <a:ext uri="{FF2B5EF4-FFF2-40B4-BE49-F238E27FC236}">
                <a16:creationId xmlns:a16="http://schemas.microsoft.com/office/drawing/2014/main" xmlns="" id="{EDFC50B8-E4BB-45C4-8BD5-37FE7C96631B}"/>
              </a:ext>
            </a:extLst>
          </p:cNvPr>
          <p:cNvSpPr>
            <a:spLocks noGrp="1"/>
          </p:cNvSpPr>
          <p:nvPr>
            <p:ph idx="1"/>
          </p:nvPr>
        </p:nvSpPr>
        <p:spPr>
          <a:xfrm>
            <a:off x="838200" y="1825625"/>
            <a:ext cx="10515600" cy="1938301"/>
          </a:xfrm>
        </p:spPr>
        <p:txBody>
          <a:bodyPr/>
          <a:lstStyle/>
          <a:p>
            <a:r>
              <a:rPr lang="en-US" dirty="0" smtClean="0"/>
              <a:t>Inspection </a:t>
            </a:r>
            <a:r>
              <a:rPr lang="en-US" dirty="0"/>
              <a:t>of metadata from a scientific </a:t>
            </a:r>
            <a:r>
              <a:rPr lang="en-US" dirty="0" smtClean="0"/>
              <a:t>dataset </a:t>
            </a:r>
            <a:r>
              <a:rPr lang="en-US" dirty="0"/>
              <a:t>shows 3 pieces of metadata which all appear to be related to spectral range. </a:t>
            </a:r>
          </a:p>
        </p:txBody>
      </p:sp>
      <p:sp>
        <p:nvSpPr>
          <p:cNvPr id="4" name="TextBox 3">
            <a:extLst>
              <a:ext uri="{FF2B5EF4-FFF2-40B4-BE49-F238E27FC236}">
                <a16:creationId xmlns:a16="http://schemas.microsoft.com/office/drawing/2014/main" xmlns="" id="{E2471655-8D45-4E66-B192-5DA78403351B}"/>
              </a:ext>
            </a:extLst>
          </p:cNvPr>
          <p:cNvSpPr txBox="1"/>
          <p:nvPr/>
        </p:nvSpPr>
        <p:spPr>
          <a:xfrm>
            <a:off x="3666460" y="3655429"/>
            <a:ext cx="6290340" cy="2862322"/>
          </a:xfrm>
          <a:prstGeom prst="rect">
            <a:avLst/>
          </a:prstGeom>
          <a:noFill/>
          <a:ln>
            <a:solidFill>
              <a:schemeClr val="tx1"/>
            </a:solidFill>
          </a:ln>
        </p:spPr>
        <p:txBody>
          <a:bodyPr wrap="square" rtlCol="0">
            <a:spAutoFit/>
          </a:bodyPr>
          <a:lstStyle/>
          <a:p>
            <a:pPr>
              <a:lnSpc>
                <a:spcPts val="2400"/>
              </a:lnSpc>
            </a:pPr>
            <a:r>
              <a:rPr lang="en-US" sz="2000" b="1" dirty="0">
                <a:latin typeface="Courier New" panose="02070309020205020404" pitchFamily="49" charset="0"/>
                <a:cs typeface="Courier New" panose="02070309020205020404" pitchFamily="49" charset="0"/>
              </a:rPr>
              <a:t>pw</a:t>
            </a:r>
            <a:r>
              <a:rPr lang="en-US" sz="2000" dirty="0">
                <a:latin typeface="Courier New" panose="02070309020205020404" pitchFamily="49" charset="0"/>
                <a:cs typeface="Courier New" panose="02070309020205020404" pitchFamily="49" charset="0"/>
              </a:rPr>
              <a:t> 6 1 13 13 13 2 1 8194 1 64</a:t>
            </a:r>
          </a:p>
          <a:p>
            <a:pPr>
              <a:lnSpc>
                <a:spcPts val="2400"/>
              </a:lnSpc>
            </a:pPr>
            <a:r>
              <a:rPr lang="en-US" sz="2000" dirty="0">
                <a:latin typeface="Courier New" panose="02070309020205020404" pitchFamily="49" charset="0"/>
                <a:cs typeface="Courier New" panose="02070309020205020404" pitchFamily="49" charset="0"/>
              </a:rPr>
              <a:t>1 </a:t>
            </a:r>
            <a:r>
              <a:rPr lang="en-US" sz="2000" b="1" dirty="0">
                <a:latin typeface="Courier New" panose="02070309020205020404" pitchFamily="49" charset="0"/>
                <a:cs typeface="Courier New" panose="02070309020205020404" pitchFamily="49" charset="0"/>
              </a:rPr>
              <a:t>9.1</a:t>
            </a:r>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 100,000 Hz spectral range</a:t>
            </a:r>
            <a:endParaRPr lang="en-US" sz="2000" dirty="0">
              <a:latin typeface="Courier New" panose="02070309020205020404" pitchFamily="49" charset="0"/>
              <a:cs typeface="Courier New" panose="02070309020205020404" pitchFamily="49" charset="0"/>
            </a:endParaRPr>
          </a:p>
          <a:p>
            <a:pPr>
              <a:lnSpc>
                <a:spcPts val="2400"/>
              </a:lnSpc>
            </a:pPr>
            <a:r>
              <a:rPr lang="en-US" sz="2000" dirty="0">
                <a:latin typeface="Courier New" panose="02070309020205020404" pitchFamily="49" charset="0"/>
                <a:cs typeface="Courier New" panose="02070309020205020404" pitchFamily="49" charset="0"/>
              </a:rPr>
              <a:t>0 </a:t>
            </a:r>
          </a:p>
          <a:p>
            <a:pPr>
              <a:lnSpc>
                <a:spcPts val="2400"/>
              </a:lnSpc>
            </a:pPr>
            <a:r>
              <a:rPr lang="en-US" sz="2000" b="1" dirty="0">
                <a:latin typeface="Courier New" panose="02070309020205020404" pitchFamily="49" charset="0"/>
                <a:cs typeface="Courier New" panose="02070309020205020404" pitchFamily="49" charset="0"/>
              </a:rPr>
              <a:t>fb</a:t>
            </a:r>
            <a:r>
              <a:rPr lang="en-US" sz="2000" dirty="0">
                <a:latin typeface="Courier New" panose="02070309020205020404" pitchFamily="49" charset="0"/>
                <a:cs typeface="Courier New" panose="02070309020205020404" pitchFamily="49" charset="0"/>
              </a:rPr>
              <a:t> 7 1 6 6 6 2 1 8203 0 64</a:t>
            </a:r>
          </a:p>
          <a:p>
            <a:pPr>
              <a:lnSpc>
                <a:spcPts val="2400"/>
              </a:lnSpc>
            </a:pPr>
            <a:r>
              <a:rPr lang="en-US" sz="2000" dirty="0">
                <a:latin typeface="Courier New" panose="02070309020205020404" pitchFamily="49" charset="0"/>
                <a:cs typeface="Courier New" panose="02070309020205020404" pitchFamily="49" charset="0"/>
              </a:rPr>
              <a:t>1 </a:t>
            </a:r>
            <a:r>
              <a:rPr lang="en-US" sz="2000" b="1" dirty="0">
                <a:latin typeface="Courier New" panose="02070309020205020404" pitchFamily="49" charset="0"/>
                <a:cs typeface="Courier New" panose="02070309020205020404" pitchFamily="49" charset="0"/>
              </a:rPr>
              <a:t>5000</a:t>
            </a:r>
            <a:r>
              <a:rPr lang="en-US" sz="2000" dirty="0">
                <a:latin typeface="Courier New" panose="02070309020205020404" pitchFamily="49" charset="0"/>
                <a:cs typeface="Courier New" panose="02070309020205020404" pitchFamily="49" charset="0"/>
              </a:rPr>
              <a:t> </a:t>
            </a:r>
          </a:p>
          <a:p>
            <a:pPr>
              <a:lnSpc>
                <a:spcPts val="2400"/>
              </a:lnSpc>
            </a:pPr>
            <a:r>
              <a:rPr lang="en-US" sz="2000" dirty="0">
                <a:latin typeface="Courier New" panose="02070309020205020404" pitchFamily="49" charset="0"/>
                <a:cs typeface="Courier New" panose="02070309020205020404" pitchFamily="49" charset="0"/>
              </a:rPr>
              <a:t>0 </a:t>
            </a:r>
          </a:p>
          <a:p>
            <a:pPr>
              <a:lnSpc>
                <a:spcPts val="2400"/>
              </a:lnSpc>
            </a:pPr>
            <a:r>
              <a:rPr lang="en-US" sz="2000" b="1" dirty="0" err="1">
                <a:latin typeface="Courier New" panose="02070309020205020404" pitchFamily="49" charset="0"/>
                <a:cs typeface="Courier New" panose="02070309020205020404" pitchFamily="49" charset="0"/>
              </a:rPr>
              <a:t>sw</a:t>
            </a:r>
            <a:r>
              <a:rPr lang="en-US" sz="2000" dirty="0">
                <a:latin typeface="Courier New" panose="02070309020205020404" pitchFamily="49" charset="0"/>
                <a:cs typeface="Courier New" panose="02070309020205020404" pitchFamily="49" charset="0"/>
              </a:rPr>
              <a:t> 1 1 5 5 5 2 1 8203 1 64</a:t>
            </a:r>
          </a:p>
          <a:p>
            <a:pPr>
              <a:lnSpc>
                <a:spcPts val="2400"/>
              </a:lnSpc>
            </a:pPr>
            <a:r>
              <a:rPr lang="en-US" sz="2000" dirty="0">
                <a:latin typeface="Courier New" panose="02070309020205020404" pitchFamily="49" charset="0"/>
                <a:cs typeface="Courier New" panose="02070309020205020404" pitchFamily="49" charset="0"/>
              </a:rPr>
              <a:t>1 </a:t>
            </a:r>
            <a:r>
              <a:rPr lang="en-US" sz="2000" b="1" dirty="0">
                <a:latin typeface="Courier New" panose="02070309020205020404" pitchFamily="49" charset="0"/>
                <a:cs typeface="Courier New" panose="02070309020205020404" pitchFamily="49" charset="0"/>
              </a:rPr>
              <a:t>8510.63829787</a:t>
            </a:r>
            <a:r>
              <a:rPr lang="en-US" sz="2000" dirty="0">
                <a:latin typeface="Courier New" panose="02070309020205020404" pitchFamily="49" charset="0"/>
                <a:cs typeface="Courier New" panose="02070309020205020404" pitchFamily="49" charset="0"/>
              </a:rPr>
              <a:t> </a:t>
            </a:r>
          </a:p>
          <a:p>
            <a:pPr>
              <a:lnSpc>
                <a:spcPts val="2400"/>
              </a:lnSpc>
            </a:pPr>
            <a:r>
              <a:rPr lang="en-US" sz="2000" dirty="0">
                <a:latin typeface="Courier New" panose="02070309020205020404" pitchFamily="49" charset="0"/>
                <a:cs typeface="Courier New" panose="02070309020205020404" pitchFamily="49" charset="0"/>
              </a:rPr>
              <a:t>0 </a:t>
            </a:r>
          </a:p>
        </p:txBody>
      </p:sp>
    </p:spTree>
    <p:extLst>
      <p:ext uri="{BB962C8B-B14F-4D97-AF65-F5344CB8AC3E}">
        <p14:creationId xmlns:p14="http://schemas.microsoft.com/office/powerpoint/2010/main" val="15939451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29360" y="589280"/>
            <a:ext cx="10200640" cy="6124754"/>
          </a:xfrm>
          <a:prstGeom prst="rect">
            <a:avLst/>
          </a:prstGeom>
          <a:noFill/>
        </p:spPr>
        <p:txBody>
          <a:bodyPr wrap="square" rtlCol="0">
            <a:spAutoFit/>
          </a:bodyPr>
          <a:lstStyle/>
          <a:p>
            <a:r>
              <a:rPr lang="en-US" sz="2200" dirty="0"/>
              <a:t>Filter bandwidth (fb) sets the bandwidth of the audio filters, which prevents noise of higher frequency than the spectral limits from “folding in” to the spectrum. Because the transmitter is in the center of the spectrum, the range of audio frequencies that must be filtered out is </a:t>
            </a:r>
            <a:r>
              <a:rPr lang="en-US" sz="2200" b="1" dirty="0"/>
              <a:t>half</a:t>
            </a:r>
            <a:r>
              <a:rPr lang="en-US" sz="2200" dirty="0"/>
              <a:t> the spectral width </a:t>
            </a:r>
            <a:r>
              <a:rPr lang="en-US" sz="2200" dirty="0" err="1"/>
              <a:t>sw</a:t>
            </a:r>
            <a:r>
              <a:rPr lang="en-US" sz="2200" dirty="0"/>
              <a:t> (e.g., for a spectral width of 4000 Hz, frequencies higher than ±2000 Hz should be filtered out). The audio filters have some attenuation at frequencies lower than their nominal cutoff frequency, which is the frequency at which signals have been attenuated by 3 dB (50%). This impacts on quantitative accuracy near the edges of the spectrum so that </a:t>
            </a:r>
            <a:r>
              <a:rPr lang="en-US" sz="2200" b="1" dirty="0"/>
              <a:t>the standard value of fb is 10% more than half of sw</a:t>
            </a:r>
            <a:r>
              <a:rPr lang="en-US" sz="2200" dirty="0"/>
              <a:t>. </a:t>
            </a:r>
            <a:endParaRPr lang="en-US" sz="2200" dirty="0" smtClean="0"/>
          </a:p>
          <a:p>
            <a:endParaRPr lang="en-US" sz="2200" dirty="0"/>
          </a:p>
          <a:p>
            <a:r>
              <a:rPr lang="en-US" sz="2200" dirty="0"/>
              <a:t>fb is </a:t>
            </a:r>
            <a:r>
              <a:rPr lang="en-US" sz="2200" b="1" dirty="0"/>
              <a:t>automatically changed</a:t>
            </a:r>
            <a:r>
              <a:rPr lang="en-US" sz="2200" dirty="0"/>
              <a:t> whenever the spectral width </a:t>
            </a:r>
            <a:r>
              <a:rPr lang="en-US" sz="2200" dirty="0" err="1"/>
              <a:t>sw</a:t>
            </a:r>
            <a:r>
              <a:rPr lang="en-US" sz="2200" dirty="0"/>
              <a:t> is changed and thus is </a:t>
            </a:r>
            <a:r>
              <a:rPr lang="en-US" sz="2200" b="1" dirty="0"/>
              <a:t>normally not a user-entered parameter</a:t>
            </a:r>
            <a:r>
              <a:rPr lang="en-US" sz="2200" dirty="0"/>
              <a:t>. For example, typing </a:t>
            </a:r>
            <a:r>
              <a:rPr lang="en-US" sz="2200" dirty="0" err="1"/>
              <a:t>sw</a:t>
            </a:r>
            <a:r>
              <a:rPr lang="en-US" sz="2200" dirty="0"/>
              <a:t>=4000 automatically sets fb=2200, which is 10% more than 2000 Hz. After changing the value of </a:t>
            </a:r>
            <a:r>
              <a:rPr lang="en-US" sz="2200" dirty="0" err="1"/>
              <a:t>sw</a:t>
            </a:r>
            <a:r>
              <a:rPr lang="en-US" sz="2200" dirty="0"/>
              <a:t>, fb can be changed. </a:t>
            </a:r>
            <a:endParaRPr lang="en-US" sz="2200" dirty="0" smtClean="0"/>
          </a:p>
          <a:p>
            <a:endParaRPr lang="en-US" sz="2200" dirty="0"/>
          </a:p>
          <a:p>
            <a:r>
              <a:rPr lang="en-US" sz="2200" u="sng" dirty="0"/>
              <a:t>Values</a:t>
            </a:r>
            <a:r>
              <a:rPr lang="en-US" sz="2200" dirty="0"/>
              <a:t>: if </a:t>
            </a:r>
            <a:r>
              <a:rPr lang="en-US" sz="2200" dirty="0" err="1"/>
              <a:t>sw</a:t>
            </a:r>
            <a:r>
              <a:rPr lang="en-US" sz="2200" dirty="0"/>
              <a:t> is 500,000 or less: 1000 to 256000 Hz, 1000-Hz steps. if </a:t>
            </a:r>
            <a:r>
              <a:rPr lang="en-US" sz="2200" dirty="0" err="1"/>
              <a:t>sw</a:t>
            </a:r>
            <a:r>
              <a:rPr lang="en-US" sz="2200" dirty="0"/>
              <a:t> is greater than 500,000: 256 kHz, 1 </a:t>
            </a:r>
            <a:r>
              <a:rPr lang="en-US" sz="2200" dirty="0" err="1"/>
              <a:t>MHz.</a:t>
            </a:r>
            <a:r>
              <a:rPr lang="en-US" sz="2200" dirty="0"/>
              <a:t>”</a:t>
            </a:r>
          </a:p>
          <a:p>
            <a:endParaRPr lang="en-US" dirty="0"/>
          </a:p>
        </p:txBody>
      </p:sp>
    </p:spTree>
    <p:extLst>
      <p:ext uri="{BB962C8B-B14F-4D97-AF65-F5344CB8AC3E}">
        <p14:creationId xmlns:p14="http://schemas.microsoft.com/office/powerpoint/2010/main" val="37688557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8B0C41-7F8C-4907-9637-EF0C7EF9290A}"/>
              </a:ext>
            </a:extLst>
          </p:cNvPr>
          <p:cNvSpPr>
            <a:spLocks noGrp="1"/>
          </p:cNvSpPr>
          <p:nvPr>
            <p:ph type="title"/>
          </p:nvPr>
        </p:nvSpPr>
        <p:spPr/>
        <p:txBody>
          <a:bodyPr/>
          <a:lstStyle/>
          <a:p>
            <a:r>
              <a:rPr lang="en-US" dirty="0"/>
              <a:t>Preliminary Results (3 Events from 1)</a:t>
            </a:r>
          </a:p>
        </p:txBody>
      </p:sp>
      <p:sp>
        <p:nvSpPr>
          <p:cNvPr id="3" name="Content Placeholder 2">
            <a:extLst>
              <a:ext uri="{FF2B5EF4-FFF2-40B4-BE49-F238E27FC236}">
                <a16:creationId xmlns:a16="http://schemas.microsoft.com/office/drawing/2014/main" xmlns="" id="{EDFC50B8-E4BB-45C4-8BD5-37FE7C96631B}"/>
              </a:ext>
            </a:extLst>
          </p:cNvPr>
          <p:cNvSpPr>
            <a:spLocks noGrp="1"/>
          </p:cNvSpPr>
          <p:nvPr>
            <p:ph idx="1"/>
          </p:nvPr>
        </p:nvSpPr>
        <p:spPr>
          <a:xfrm>
            <a:off x="838200" y="1825625"/>
            <a:ext cx="10515600" cy="1938301"/>
          </a:xfrm>
        </p:spPr>
        <p:txBody>
          <a:bodyPr/>
          <a:lstStyle/>
          <a:p>
            <a:r>
              <a:rPr lang="en-US" dirty="0" smtClean="0"/>
              <a:t>Inspection </a:t>
            </a:r>
            <a:r>
              <a:rPr lang="en-US" dirty="0"/>
              <a:t>of metadata from a scientific </a:t>
            </a:r>
            <a:r>
              <a:rPr lang="en-US" dirty="0" smtClean="0"/>
              <a:t>dataset </a:t>
            </a:r>
            <a:r>
              <a:rPr lang="en-US" dirty="0"/>
              <a:t>shows 3 pieces of metadata which all appear to be related to spectral range. </a:t>
            </a:r>
          </a:p>
        </p:txBody>
      </p:sp>
      <p:sp>
        <p:nvSpPr>
          <p:cNvPr id="4" name="TextBox 3">
            <a:extLst>
              <a:ext uri="{FF2B5EF4-FFF2-40B4-BE49-F238E27FC236}">
                <a16:creationId xmlns:a16="http://schemas.microsoft.com/office/drawing/2014/main" xmlns="" id="{E2471655-8D45-4E66-B192-5DA78403351B}"/>
              </a:ext>
            </a:extLst>
          </p:cNvPr>
          <p:cNvSpPr txBox="1"/>
          <p:nvPr/>
        </p:nvSpPr>
        <p:spPr>
          <a:xfrm>
            <a:off x="3666460" y="3655429"/>
            <a:ext cx="6290340" cy="2862322"/>
          </a:xfrm>
          <a:prstGeom prst="rect">
            <a:avLst/>
          </a:prstGeom>
          <a:noFill/>
          <a:ln>
            <a:solidFill>
              <a:schemeClr val="tx1"/>
            </a:solidFill>
          </a:ln>
        </p:spPr>
        <p:txBody>
          <a:bodyPr wrap="square" rtlCol="0">
            <a:spAutoFit/>
          </a:bodyPr>
          <a:lstStyle/>
          <a:p>
            <a:pPr>
              <a:lnSpc>
                <a:spcPts val="2400"/>
              </a:lnSpc>
            </a:pPr>
            <a:r>
              <a:rPr lang="en-US" sz="2000" b="1" dirty="0">
                <a:latin typeface="Courier New" panose="02070309020205020404" pitchFamily="49" charset="0"/>
                <a:cs typeface="Courier New" panose="02070309020205020404" pitchFamily="49" charset="0"/>
              </a:rPr>
              <a:t>pw</a:t>
            </a:r>
            <a:r>
              <a:rPr lang="en-US" sz="2000" dirty="0">
                <a:latin typeface="Courier New" panose="02070309020205020404" pitchFamily="49" charset="0"/>
                <a:cs typeface="Courier New" panose="02070309020205020404" pitchFamily="49" charset="0"/>
              </a:rPr>
              <a:t> 6 1 13 13 13 2 1 8194 1 64</a:t>
            </a:r>
          </a:p>
          <a:p>
            <a:pPr>
              <a:lnSpc>
                <a:spcPts val="2400"/>
              </a:lnSpc>
            </a:pPr>
            <a:r>
              <a:rPr lang="en-US" sz="2000" dirty="0">
                <a:latin typeface="Courier New" panose="02070309020205020404" pitchFamily="49" charset="0"/>
                <a:cs typeface="Courier New" panose="02070309020205020404" pitchFamily="49" charset="0"/>
              </a:rPr>
              <a:t>1 </a:t>
            </a:r>
            <a:r>
              <a:rPr lang="en-US" sz="2000" b="1" dirty="0">
                <a:latin typeface="Courier New" panose="02070309020205020404" pitchFamily="49" charset="0"/>
                <a:cs typeface="Courier New" panose="02070309020205020404" pitchFamily="49" charset="0"/>
              </a:rPr>
              <a:t>9.1</a:t>
            </a:r>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 100,000 Hz spectral range</a:t>
            </a:r>
            <a:endParaRPr lang="en-US" sz="2000" dirty="0">
              <a:latin typeface="Courier New" panose="02070309020205020404" pitchFamily="49" charset="0"/>
              <a:cs typeface="Courier New" panose="02070309020205020404" pitchFamily="49" charset="0"/>
            </a:endParaRPr>
          </a:p>
          <a:p>
            <a:pPr>
              <a:lnSpc>
                <a:spcPts val="2400"/>
              </a:lnSpc>
            </a:pPr>
            <a:r>
              <a:rPr lang="en-US" sz="2000" dirty="0">
                <a:latin typeface="Courier New" panose="02070309020205020404" pitchFamily="49" charset="0"/>
                <a:cs typeface="Courier New" panose="02070309020205020404" pitchFamily="49" charset="0"/>
              </a:rPr>
              <a:t>0 </a:t>
            </a:r>
          </a:p>
          <a:p>
            <a:pPr>
              <a:lnSpc>
                <a:spcPts val="2400"/>
              </a:lnSpc>
            </a:pPr>
            <a:r>
              <a:rPr lang="en-US" sz="2000" b="1" dirty="0">
                <a:latin typeface="Courier New" panose="02070309020205020404" pitchFamily="49" charset="0"/>
                <a:cs typeface="Courier New" panose="02070309020205020404" pitchFamily="49" charset="0"/>
              </a:rPr>
              <a:t>fb</a:t>
            </a:r>
            <a:r>
              <a:rPr lang="en-US" sz="2000" dirty="0">
                <a:latin typeface="Courier New" panose="02070309020205020404" pitchFamily="49" charset="0"/>
                <a:cs typeface="Courier New" panose="02070309020205020404" pitchFamily="49" charset="0"/>
              </a:rPr>
              <a:t> 7 1 6 6 6 2 1 8203 0 64</a:t>
            </a:r>
          </a:p>
          <a:p>
            <a:pPr>
              <a:lnSpc>
                <a:spcPts val="2400"/>
              </a:lnSpc>
            </a:pPr>
            <a:r>
              <a:rPr lang="en-US" sz="2000" dirty="0">
                <a:latin typeface="Courier New" panose="02070309020205020404" pitchFamily="49" charset="0"/>
                <a:cs typeface="Courier New" panose="02070309020205020404" pitchFamily="49" charset="0"/>
              </a:rPr>
              <a:t>1 </a:t>
            </a:r>
            <a:r>
              <a:rPr lang="en-US" sz="2000" b="1" dirty="0">
                <a:latin typeface="Courier New" panose="02070309020205020404" pitchFamily="49" charset="0"/>
                <a:cs typeface="Courier New" panose="02070309020205020404" pitchFamily="49" charset="0"/>
              </a:rPr>
              <a:t>5000</a:t>
            </a:r>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 9,000 Hz spectral range</a:t>
            </a:r>
            <a:endParaRPr lang="en-US" sz="2000" dirty="0">
              <a:latin typeface="Courier New" panose="02070309020205020404" pitchFamily="49" charset="0"/>
              <a:cs typeface="Courier New" panose="02070309020205020404" pitchFamily="49" charset="0"/>
            </a:endParaRPr>
          </a:p>
          <a:p>
            <a:pPr>
              <a:lnSpc>
                <a:spcPts val="2400"/>
              </a:lnSpc>
            </a:pPr>
            <a:r>
              <a:rPr lang="en-US" sz="2000" dirty="0">
                <a:latin typeface="Courier New" panose="02070309020205020404" pitchFamily="49" charset="0"/>
                <a:cs typeface="Courier New" panose="02070309020205020404" pitchFamily="49" charset="0"/>
              </a:rPr>
              <a:t>0 </a:t>
            </a:r>
          </a:p>
          <a:p>
            <a:pPr>
              <a:lnSpc>
                <a:spcPts val="2400"/>
              </a:lnSpc>
            </a:pPr>
            <a:r>
              <a:rPr lang="en-US" sz="2000" b="1" dirty="0" err="1">
                <a:latin typeface="Courier New" panose="02070309020205020404" pitchFamily="49" charset="0"/>
                <a:cs typeface="Courier New" panose="02070309020205020404" pitchFamily="49" charset="0"/>
              </a:rPr>
              <a:t>sw</a:t>
            </a:r>
            <a:r>
              <a:rPr lang="en-US" sz="2000" dirty="0">
                <a:latin typeface="Courier New" panose="02070309020205020404" pitchFamily="49" charset="0"/>
                <a:cs typeface="Courier New" panose="02070309020205020404" pitchFamily="49" charset="0"/>
              </a:rPr>
              <a:t> 1 1 5 5 5 2 1 8203 1 64</a:t>
            </a:r>
          </a:p>
          <a:p>
            <a:pPr>
              <a:lnSpc>
                <a:spcPts val="2400"/>
              </a:lnSpc>
            </a:pPr>
            <a:r>
              <a:rPr lang="en-US" sz="2000" dirty="0">
                <a:latin typeface="Courier New" panose="02070309020205020404" pitchFamily="49" charset="0"/>
                <a:cs typeface="Courier New" panose="02070309020205020404" pitchFamily="49" charset="0"/>
              </a:rPr>
              <a:t>1 </a:t>
            </a:r>
            <a:r>
              <a:rPr lang="en-US" sz="2000" b="1" dirty="0">
                <a:latin typeface="Courier New" panose="02070309020205020404" pitchFamily="49" charset="0"/>
                <a:cs typeface="Courier New" panose="02070309020205020404" pitchFamily="49" charset="0"/>
              </a:rPr>
              <a:t>8510.63829787</a:t>
            </a:r>
            <a:r>
              <a:rPr lang="en-US" sz="2000" dirty="0">
                <a:latin typeface="Courier New" panose="02070309020205020404" pitchFamily="49" charset="0"/>
                <a:cs typeface="Courier New" panose="02070309020205020404" pitchFamily="49" charset="0"/>
              </a:rPr>
              <a:t> </a:t>
            </a:r>
          </a:p>
          <a:p>
            <a:pPr>
              <a:lnSpc>
                <a:spcPts val="2400"/>
              </a:lnSpc>
            </a:pPr>
            <a:r>
              <a:rPr lang="en-US" sz="2000" dirty="0">
                <a:latin typeface="Courier New" panose="02070309020205020404" pitchFamily="49" charset="0"/>
                <a:cs typeface="Courier New" panose="02070309020205020404" pitchFamily="49" charset="0"/>
              </a:rPr>
              <a:t>0 </a:t>
            </a:r>
          </a:p>
        </p:txBody>
      </p:sp>
    </p:spTree>
    <p:extLst>
      <p:ext uri="{BB962C8B-B14F-4D97-AF65-F5344CB8AC3E}">
        <p14:creationId xmlns:p14="http://schemas.microsoft.com/office/powerpoint/2010/main" val="24869255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BD9712-5860-4A82-912A-FD326062E3A4}"/>
              </a:ext>
            </a:extLst>
          </p:cNvPr>
          <p:cNvSpPr>
            <a:spLocks noGrp="1"/>
          </p:cNvSpPr>
          <p:nvPr>
            <p:ph type="title"/>
          </p:nvPr>
        </p:nvSpPr>
        <p:spPr/>
        <p:txBody>
          <a:bodyPr/>
          <a:lstStyle/>
          <a:p>
            <a:r>
              <a:rPr lang="en-US" dirty="0"/>
              <a:t>						Nyquist Aliasing (</a:t>
            </a:r>
            <a:r>
              <a:rPr lang="en-US" dirty="0" err="1"/>
              <a:t>sw</a:t>
            </a:r>
            <a:r>
              <a:rPr lang="en-US" dirty="0"/>
              <a:t>)</a:t>
            </a:r>
          </a:p>
        </p:txBody>
      </p:sp>
      <p:pic>
        <p:nvPicPr>
          <p:cNvPr id="5" name="Content Placeholder 4" descr="A person looking at the camera&#10;&#10;Description automatically generated">
            <a:extLst>
              <a:ext uri="{FF2B5EF4-FFF2-40B4-BE49-F238E27FC236}">
                <a16:creationId xmlns:a16="http://schemas.microsoft.com/office/drawing/2014/main" xmlns="" id="{DBB175EE-09B8-4C69-8A70-D244AAFF26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613415"/>
            <a:ext cx="3953783" cy="2002565"/>
          </a:xfrm>
        </p:spPr>
      </p:pic>
      <p:pic>
        <p:nvPicPr>
          <p:cNvPr id="7" name="Picture 6" descr="A picture containing map, sky, text&#10;&#10;Description automatically generated">
            <a:extLst>
              <a:ext uri="{FF2B5EF4-FFF2-40B4-BE49-F238E27FC236}">
                <a16:creationId xmlns:a16="http://schemas.microsoft.com/office/drawing/2014/main" xmlns="" id="{340246D2-9EC2-4FCE-BABF-6F7A604E80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528" y="2615980"/>
            <a:ext cx="4337684" cy="2066175"/>
          </a:xfrm>
          <a:prstGeom prst="rect">
            <a:avLst/>
          </a:prstGeom>
        </p:spPr>
      </p:pic>
      <p:pic>
        <p:nvPicPr>
          <p:cNvPr id="9" name="Picture 8" descr="A picture containing indoor, sitting&#10;&#10;Description automatically generated">
            <a:extLst>
              <a:ext uri="{FF2B5EF4-FFF2-40B4-BE49-F238E27FC236}">
                <a16:creationId xmlns:a16="http://schemas.microsoft.com/office/drawing/2014/main" xmlns="" id="{938D2943-A2B7-4881-9FA8-B3798E6D04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125" y="4568796"/>
            <a:ext cx="4393758" cy="2184106"/>
          </a:xfrm>
          <a:prstGeom prst="rect">
            <a:avLst/>
          </a:prstGeom>
        </p:spPr>
      </p:pic>
      <p:pic>
        <p:nvPicPr>
          <p:cNvPr id="11" name="Picture 10">
            <a:extLst>
              <a:ext uri="{FF2B5EF4-FFF2-40B4-BE49-F238E27FC236}">
                <a16:creationId xmlns:a16="http://schemas.microsoft.com/office/drawing/2014/main" xmlns="" id="{B61494CD-7EBB-4FEE-8561-EA4A27A875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2849" y="1614697"/>
            <a:ext cx="4619708" cy="3845907"/>
          </a:xfrm>
          <a:prstGeom prst="rect">
            <a:avLst/>
          </a:prstGeom>
        </p:spPr>
      </p:pic>
      <p:sp>
        <p:nvSpPr>
          <p:cNvPr id="12" name="TextBox 11">
            <a:extLst>
              <a:ext uri="{FF2B5EF4-FFF2-40B4-BE49-F238E27FC236}">
                <a16:creationId xmlns:a16="http://schemas.microsoft.com/office/drawing/2014/main" xmlns="" id="{2FF2C63D-2DEB-4A42-A7CC-3900F76D121A}"/>
              </a:ext>
            </a:extLst>
          </p:cNvPr>
          <p:cNvSpPr txBox="1"/>
          <p:nvPr/>
        </p:nvSpPr>
        <p:spPr>
          <a:xfrm>
            <a:off x="5451131" y="5791323"/>
            <a:ext cx="6115320" cy="523220"/>
          </a:xfrm>
          <a:prstGeom prst="rect">
            <a:avLst/>
          </a:prstGeom>
          <a:noFill/>
        </p:spPr>
        <p:txBody>
          <a:bodyPr wrap="square" rtlCol="0">
            <a:spAutoFit/>
          </a:bodyPr>
          <a:lstStyle/>
          <a:p>
            <a:r>
              <a:rPr lang="en-US" sz="1400" dirty="0"/>
              <a:t>http://u-of-o-nmr-facility.blogspot.com/2008/05/nyquist-fold-back-signals.html</a:t>
            </a:r>
          </a:p>
          <a:p>
            <a:r>
              <a:rPr lang="en-US" sz="1400" dirty="0"/>
              <a:t>http://www.rctn.org/bruno/npb261/aliasing.pdf</a:t>
            </a:r>
          </a:p>
        </p:txBody>
      </p:sp>
    </p:spTree>
    <p:extLst>
      <p:ext uri="{BB962C8B-B14F-4D97-AF65-F5344CB8AC3E}">
        <p14:creationId xmlns:p14="http://schemas.microsoft.com/office/powerpoint/2010/main" val="16261935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60400"/>
            <a:ext cx="10515600" cy="5516563"/>
          </a:xfrm>
        </p:spPr>
        <p:txBody>
          <a:bodyPr/>
          <a:lstStyle/>
          <a:p>
            <a:r>
              <a:rPr lang="en-US" dirty="0" smtClean="0"/>
              <a:t>Spectral </a:t>
            </a:r>
            <a:r>
              <a:rPr lang="en-US" dirty="0"/>
              <a:t>Width (</a:t>
            </a:r>
            <a:r>
              <a:rPr lang="en-US" dirty="0" err="1"/>
              <a:t>sw</a:t>
            </a:r>
            <a:r>
              <a:rPr lang="en-US" dirty="0"/>
              <a:t>) sets the total width of the spectrum to be acquired, from one end to the other. All spectra are acquired using quadrature detection. The spectral width determines the sampling rate for data, which occurs at a rate of 2*</a:t>
            </a:r>
            <a:r>
              <a:rPr lang="en-US" dirty="0" err="1"/>
              <a:t>sw</a:t>
            </a:r>
            <a:r>
              <a:rPr lang="en-US" dirty="0"/>
              <a:t> points per second (actually </a:t>
            </a:r>
            <a:r>
              <a:rPr lang="en-US" dirty="0" err="1"/>
              <a:t>sw</a:t>
            </a:r>
            <a:r>
              <a:rPr lang="en-US" dirty="0"/>
              <a:t> pairs of complex points per second). </a:t>
            </a:r>
          </a:p>
          <a:p>
            <a:r>
              <a:rPr lang="en-US" b="1" dirty="0"/>
              <a:t>Note that the sampling rate itself is not entered, either directly or as its inverse (known on some systems as the dwell time)</a:t>
            </a:r>
            <a:r>
              <a:rPr lang="en-US" dirty="0"/>
              <a:t>. If a value of </a:t>
            </a:r>
            <a:r>
              <a:rPr lang="en-US" dirty="0" err="1"/>
              <a:t>sw</a:t>
            </a:r>
            <a:r>
              <a:rPr lang="en-US" dirty="0"/>
              <a:t> is entered whose inverse is not an even multiple of the time base listed above, </a:t>
            </a:r>
            <a:r>
              <a:rPr lang="en-US" b="1" dirty="0" err="1"/>
              <a:t>sw</a:t>
            </a:r>
            <a:r>
              <a:rPr lang="en-US" b="1" dirty="0"/>
              <a:t> is automatically adjusted to a slightly different value</a:t>
            </a:r>
            <a:r>
              <a:rPr lang="en-US" dirty="0"/>
              <a:t> to give an acceptable sampling rate</a:t>
            </a:r>
            <a:r>
              <a:rPr lang="en-US" dirty="0" smtClean="0"/>
              <a:t>.</a:t>
            </a:r>
          </a:p>
          <a:p>
            <a:r>
              <a:rPr lang="en-US" dirty="0"/>
              <a:t>All pulse programmers use four different timers, and the time count (the number of time units to be counted down by the timer) is a </a:t>
            </a:r>
            <a:r>
              <a:rPr lang="en-US" b="1" dirty="0"/>
              <a:t>12-bit binary number</a:t>
            </a:r>
            <a:r>
              <a:rPr lang="en-US" dirty="0"/>
              <a:t>, resulting in values between 1 and 4096….</a:t>
            </a:r>
          </a:p>
          <a:p>
            <a:endParaRPr lang="en-US" dirty="0"/>
          </a:p>
          <a:p>
            <a:pPr marL="0" indent="0">
              <a:buNone/>
            </a:pPr>
            <a:endParaRPr lang="en-US" dirty="0"/>
          </a:p>
        </p:txBody>
      </p:sp>
    </p:spTree>
    <p:extLst>
      <p:ext uri="{BB962C8B-B14F-4D97-AF65-F5344CB8AC3E}">
        <p14:creationId xmlns:p14="http://schemas.microsoft.com/office/powerpoint/2010/main" val="42311116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GTK+ Widgets for Metadata Management</a:t>
            </a:r>
          </a:p>
        </p:txBody>
      </p:sp>
      <p:pic>
        <p:nvPicPr>
          <p:cNvPr id="4" name="widget_01">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81075" y="1482414"/>
            <a:ext cx="4524375" cy="4597712"/>
          </a:xfrm>
        </p:spPr>
      </p:pic>
      <p:pic>
        <p:nvPicPr>
          <p:cNvPr id="5" name="Content Placeholder 4">
            <a:extLst>
              <a:ext uri="{FF2B5EF4-FFF2-40B4-BE49-F238E27FC236}">
                <a16:creationId xmlns="" xmlns:a16="http://schemas.microsoft.com/office/drawing/2014/main" id="{AAF09E14-D3BF-4F54-9F67-03C0A2AE5D01}"/>
              </a:ext>
            </a:extLst>
          </p:cNvPr>
          <p:cNvPicPr>
            <a:picLocks noChangeAspect="1"/>
          </p:cNvPicPr>
          <p:nvPr/>
        </p:nvPicPr>
        <p:blipFill>
          <a:blip r:embed="rId5"/>
          <a:stretch>
            <a:fillRect/>
          </a:stretch>
        </p:blipFill>
        <p:spPr>
          <a:xfrm>
            <a:off x="6302152" y="3781270"/>
            <a:ext cx="4691669" cy="2639064"/>
          </a:xfrm>
          <a:prstGeom prst="rect">
            <a:avLst/>
          </a:prstGeom>
        </p:spPr>
      </p:pic>
      <p:sp>
        <p:nvSpPr>
          <p:cNvPr id="3" name="TextBox 2"/>
          <p:cNvSpPr txBox="1"/>
          <p:nvPr/>
        </p:nvSpPr>
        <p:spPr>
          <a:xfrm>
            <a:off x="6176028" y="1482414"/>
            <a:ext cx="5177772" cy="2031325"/>
          </a:xfrm>
          <a:prstGeom prst="rect">
            <a:avLst/>
          </a:prstGeom>
          <a:noFill/>
        </p:spPr>
        <p:txBody>
          <a:bodyPr wrap="square" rtlCol="0">
            <a:spAutoFit/>
          </a:bodyPr>
          <a:lstStyle/>
          <a:p>
            <a:r>
              <a:rPr lang="en-US" b="1" dirty="0"/>
              <a:t>We need data creators to be data curators</a:t>
            </a:r>
            <a:r>
              <a:rPr lang="en-US" dirty="0"/>
              <a:t>. Energy barrier of instructing creators what annotations are important, and also conveying underlying data/metadata/provenance models to them to ease the burden of data entry.</a:t>
            </a:r>
          </a:p>
          <a:p>
            <a:r>
              <a:rPr lang="en-US" dirty="0"/>
              <a:t>HCI problem. Rapid prototyping of metadata widgets using GTK+ libraries – native interface in </a:t>
            </a:r>
            <a:r>
              <a:rPr lang="en-US" dirty="0" err="1"/>
              <a:t>Xubuntu</a:t>
            </a:r>
            <a:r>
              <a:rPr lang="en-US" dirty="0"/>
              <a:t>.</a:t>
            </a:r>
          </a:p>
        </p:txBody>
      </p:sp>
    </p:spTree>
    <p:extLst>
      <p:ext uri="{BB962C8B-B14F-4D97-AF65-F5344CB8AC3E}">
        <p14:creationId xmlns:p14="http://schemas.microsoft.com/office/powerpoint/2010/main" val="18075048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a:endCxn id="179" idx="0"/>
          </p:cNvCxnSpPr>
          <p:nvPr/>
        </p:nvCxnSpPr>
        <p:spPr>
          <a:xfrm flipH="1">
            <a:off x="7109335" y="2087967"/>
            <a:ext cx="0" cy="529523"/>
          </a:xfrm>
          <a:prstGeom prst="straightConnector1">
            <a:avLst/>
          </a:prstGeom>
          <a:ln w="254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p:cNvCxnSpPr>
            <a:endCxn id="184" idx="0"/>
          </p:cNvCxnSpPr>
          <p:nvPr/>
        </p:nvCxnSpPr>
        <p:spPr>
          <a:xfrm>
            <a:off x="8286463" y="2339953"/>
            <a:ext cx="560227" cy="277536"/>
          </a:xfrm>
          <a:prstGeom prst="straightConnector1">
            <a:avLst/>
          </a:prstGeom>
          <a:ln w="254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2" name="premis_0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54702" y="1443573"/>
            <a:ext cx="10025978" cy="5775381"/>
          </a:xfrm>
          <a:prstGeom prst="rect">
            <a:avLst/>
          </a:prstGeom>
        </p:spPr>
      </p:pic>
      <p:sp>
        <p:nvSpPr>
          <p:cNvPr id="4" name="TextBox 3"/>
          <p:cNvSpPr txBox="1"/>
          <p:nvPr/>
        </p:nvSpPr>
        <p:spPr>
          <a:xfrm>
            <a:off x="1198179" y="304800"/>
            <a:ext cx="9672662" cy="1138773"/>
          </a:xfrm>
          <a:prstGeom prst="rect">
            <a:avLst/>
          </a:prstGeom>
          <a:noFill/>
        </p:spPr>
        <p:txBody>
          <a:bodyPr wrap="square" rtlCol="0">
            <a:spAutoFit/>
          </a:bodyPr>
          <a:lstStyle/>
          <a:p>
            <a:r>
              <a:rPr lang="en-US" sz="4400" dirty="0"/>
              <a:t>NMRbox: Cloud-based Virtual Machines</a:t>
            </a:r>
            <a:endParaRPr lang="en-US" sz="2800" dirty="0"/>
          </a:p>
          <a:p>
            <a:pPr lvl="1"/>
            <a:r>
              <a:rPr lang="en-US" sz="2400" dirty="0"/>
              <a:t>Persistent archived software; complete computing environment</a:t>
            </a:r>
          </a:p>
        </p:txBody>
      </p:sp>
    </p:spTree>
    <p:extLst>
      <p:ext uri="{BB962C8B-B14F-4D97-AF65-F5344CB8AC3E}">
        <p14:creationId xmlns:p14="http://schemas.microsoft.com/office/powerpoint/2010/main" val="135842940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7640B9-66F0-4588-A1E2-8AE14D4B9E35}"/>
              </a:ext>
            </a:extLst>
          </p:cNvPr>
          <p:cNvSpPr>
            <a:spLocks noGrp="1"/>
          </p:cNvSpPr>
          <p:nvPr>
            <p:ph type="title"/>
          </p:nvPr>
        </p:nvSpPr>
        <p:spPr/>
        <p:txBody>
          <a:bodyPr/>
          <a:lstStyle/>
          <a:p>
            <a:r>
              <a:rPr lang="en-US" dirty="0" smtClean="0"/>
              <a:t>Which planet is closest to Earth?</a:t>
            </a:r>
            <a:endParaRPr lang="en-US" dirty="0"/>
          </a:p>
        </p:txBody>
      </p:sp>
      <p:sp>
        <p:nvSpPr>
          <p:cNvPr id="4" name="Content Placeholder 3"/>
          <p:cNvSpPr>
            <a:spLocks noGrp="1"/>
          </p:cNvSpPr>
          <p:nvPr>
            <p:ph idx="1"/>
          </p:nvPr>
        </p:nvSpPr>
        <p:spPr>
          <a:xfrm>
            <a:off x="8092965" y="1896013"/>
            <a:ext cx="3660228" cy="4351338"/>
          </a:xfrm>
        </p:spPr>
        <p:txBody>
          <a:bodyPr/>
          <a:lstStyle/>
          <a:p>
            <a:pPr marL="0" indent="0">
              <a:buNone/>
            </a:pPr>
            <a:r>
              <a:rPr lang="en-US" dirty="0" smtClean="0"/>
              <a:t>This question is best answered from a geocentric point of view, not a heliocentric one.  </a:t>
            </a:r>
          </a:p>
          <a:p>
            <a:pPr marL="0" indent="0">
              <a:buNone/>
            </a:pPr>
            <a:r>
              <a:rPr lang="en-US" dirty="0" smtClean="0"/>
              <a:t>In other words, unlearn Copernicus and return to Ptolemy.</a:t>
            </a:r>
          </a:p>
          <a:p>
            <a:pPr marL="0" indent="0">
              <a:buNone/>
            </a:pPr>
            <a:r>
              <a:rPr lang="en-US" sz="1800" dirty="0"/>
              <a:t>Portuguese cosmographer and cartographer </a:t>
            </a:r>
            <a:r>
              <a:rPr lang="en-US" sz="1800" dirty="0" err="1">
                <a:hlinkClick r:id="rId2" tooltip="Bartolomeu Velho"/>
              </a:rPr>
              <a:t>Bartolomeu</a:t>
            </a:r>
            <a:r>
              <a:rPr lang="en-US" sz="1800" dirty="0">
                <a:hlinkClick r:id="rId2" tooltip="Bartolomeu Velho"/>
              </a:rPr>
              <a:t> Velho</a:t>
            </a:r>
            <a:r>
              <a:rPr lang="en-US" sz="1800" dirty="0"/>
              <a:t>, 1568 (</a:t>
            </a:r>
            <a:r>
              <a:rPr lang="en-US" sz="1800" dirty="0" err="1"/>
              <a:t>Bibliothèque</a:t>
            </a:r>
            <a:r>
              <a:rPr lang="en-US" sz="1800" dirty="0"/>
              <a:t> </a:t>
            </a:r>
            <a:r>
              <a:rPr lang="en-US" sz="1800" dirty="0" err="1"/>
              <a:t>Nationale</a:t>
            </a:r>
            <a:r>
              <a:rPr lang="en-US" sz="1800" dirty="0"/>
              <a:t>, Paris)</a:t>
            </a:r>
          </a:p>
        </p:txBody>
      </p:sp>
      <p:pic>
        <p:nvPicPr>
          <p:cNvPr id="9" name="Content Placeholder 4" descr="A close up of a piece of paper&#10;&#10;Description automatically generated">
            <a:extLst>
              <a:ext uri="{FF2B5EF4-FFF2-40B4-BE49-F238E27FC236}">
                <a16:creationId xmlns="" xmlns:a16="http://schemas.microsoft.com/office/drawing/2014/main" id="{C80B242E-7A16-453F-B6A1-34FBBF5E33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339" y="1557505"/>
            <a:ext cx="6612820" cy="4880399"/>
          </a:xfrm>
          <a:prstGeom prst="rect">
            <a:avLst/>
          </a:prstGeom>
        </p:spPr>
      </p:pic>
    </p:spTree>
    <p:extLst>
      <p:ext uri="{BB962C8B-B14F-4D97-AF65-F5344CB8AC3E}">
        <p14:creationId xmlns:p14="http://schemas.microsoft.com/office/powerpoint/2010/main" val="33112039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4"/>
            <a:ext cx="10515600" cy="4684319"/>
          </a:xfrm>
        </p:spPr>
        <p:txBody>
          <a:bodyPr>
            <a:normAutofit/>
          </a:bodyPr>
          <a:lstStyle/>
          <a:p>
            <a:pPr marL="0" indent="0">
              <a:buNone/>
            </a:pPr>
            <a:endParaRPr lang="en-US" dirty="0" smtClean="0"/>
          </a:p>
          <a:p>
            <a:endParaRPr lang="en-US" dirty="0"/>
          </a:p>
          <a:p>
            <a:pPr marL="0" indent="0">
              <a:buNone/>
            </a:pPr>
            <a:endParaRPr lang="en-US" dirty="0" smtClean="0"/>
          </a:p>
          <a:p>
            <a:pPr marL="0" indent="0">
              <a:buNone/>
            </a:pPr>
            <a:endParaRPr lang="en-US" dirty="0"/>
          </a:p>
          <a:p>
            <a:pPr marL="0" indent="0">
              <a:buNone/>
            </a:pPr>
            <a:endParaRPr lang="en-US" sz="1900" dirty="0" smtClean="0"/>
          </a:p>
          <a:p>
            <a:pPr marL="0" indent="0">
              <a:buNone/>
            </a:pPr>
            <a:r>
              <a:rPr lang="en-US" sz="1900" dirty="0" smtClean="0"/>
              <a:t>Box</a:t>
            </a:r>
            <a:r>
              <a:rPr lang="en-US" sz="1900" dirty="0"/>
              <a:t>, G. E. P. (1979), "Robustness in the strategy of scientific model </a:t>
            </a:r>
            <a:endParaRPr lang="en-US" sz="1900" dirty="0" smtClean="0"/>
          </a:p>
          <a:p>
            <a:pPr marL="0" indent="0">
              <a:spcBef>
                <a:spcPts val="0"/>
              </a:spcBef>
              <a:buNone/>
            </a:pPr>
            <a:r>
              <a:rPr lang="en-US" sz="1900" dirty="0" smtClean="0"/>
              <a:t>building</a:t>
            </a:r>
            <a:r>
              <a:rPr lang="en-US" sz="1900" dirty="0"/>
              <a:t>", in </a:t>
            </a:r>
            <a:r>
              <a:rPr lang="en-US" sz="1900" dirty="0" err="1"/>
              <a:t>Launer</a:t>
            </a:r>
            <a:r>
              <a:rPr lang="en-US" sz="1900" dirty="0"/>
              <a:t>, R. L.; Wilkinson, G. N. (eds.), </a:t>
            </a:r>
            <a:endParaRPr lang="en-US" sz="1900" dirty="0" smtClean="0"/>
          </a:p>
          <a:p>
            <a:pPr marL="0" indent="0">
              <a:spcBef>
                <a:spcPts val="0"/>
              </a:spcBef>
              <a:buNone/>
            </a:pPr>
            <a:r>
              <a:rPr lang="en-US" sz="1900" i="1" dirty="0" smtClean="0"/>
              <a:t>Robustness </a:t>
            </a:r>
            <a:r>
              <a:rPr lang="en-US" sz="1900" i="1" dirty="0"/>
              <a:t>in Statistics</a:t>
            </a:r>
            <a:r>
              <a:rPr lang="en-US" sz="1900" dirty="0"/>
              <a:t>, Academic Press, pp. 201–236, </a:t>
            </a:r>
            <a:endParaRPr lang="en-US" sz="1900" dirty="0" smtClean="0"/>
          </a:p>
          <a:p>
            <a:pPr marL="0" indent="0">
              <a:spcBef>
                <a:spcPts val="0"/>
              </a:spcBef>
              <a:buNone/>
            </a:pPr>
            <a:r>
              <a:rPr lang="en-US" sz="1900" dirty="0" smtClean="0"/>
              <a:t>doi:10.1016/B978-0-12-438150-6.50018-2</a:t>
            </a:r>
          </a:p>
          <a:p>
            <a:pPr marL="0" indent="0">
              <a:spcBef>
                <a:spcPts val="0"/>
              </a:spcBef>
              <a:buNone/>
            </a:pPr>
            <a:endParaRPr lang="en-US" sz="1900" dirty="0"/>
          </a:p>
          <a:p>
            <a:pPr marL="0" indent="0">
              <a:spcBef>
                <a:spcPts val="0"/>
              </a:spcBef>
              <a:buNone/>
            </a:pPr>
            <a:r>
              <a:rPr lang="en-US" sz="1900" dirty="0" smtClean="0"/>
              <a:t>Photo By </a:t>
            </a:r>
            <a:r>
              <a:rPr lang="en-US" sz="1900" dirty="0" err="1"/>
              <a:t>DavidMCEddy</a:t>
            </a:r>
            <a:r>
              <a:rPr lang="en-US" sz="1900" dirty="0"/>
              <a:t> at </a:t>
            </a:r>
            <a:r>
              <a:rPr lang="en-US" sz="1900" dirty="0" err="1"/>
              <a:t>en.wikipedia</a:t>
            </a:r>
            <a:r>
              <a:rPr lang="en-US" sz="1900" dirty="0"/>
              <a:t>, CC BY-SA 3.0, https://commons.wikimedia.org/w/index.php?curid=14941622</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600" y="2790368"/>
            <a:ext cx="2647385" cy="371957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479" y="599897"/>
            <a:ext cx="10824559" cy="2244903"/>
          </a:xfrm>
          <a:prstGeom prst="rect">
            <a:avLst/>
          </a:prstGeom>
        </p:spPr>
      </p:pic>
      <p:sp>
        <p:nvSpPr>
          <p:cNvPr id="2" name="TextBox 1"/>
          <p:cNvSpPr txBox="1"/>
          <p:nvPr/>
        </p:nvSpPr>
        <p:spPr>
          <a:xfrm>
            <a:off x="1198880" y="2844800"/>
            <a:ext cx="5476240" cy="1354217"/>
          </a:xfrm>
          <a:prstGeom prst="rect">
            <a:avLst/>
          </a:prstGeom>
          <a:noFill/>
        </p:spPr>
        <p:txBody>
          <a:bodyPr wrap="square" rtlCol="0">
            <a:spAutoFit/>
          </a:bodyPr>
          <a:lstStyle/>
          <a:p>
            <a:pPr algn="ctr"/>
            <a:r>
              <a:rPr lang="en-US" sz="3200" dirty="0" smtClean="0">
                <a:solidFill>
                  <a:srgbClr val="7030A0"/>
                </a:solidFill>
              </a:rPr>
              <a:t>CORRECT ≠ USEFUL</a:t>
            </a:r>
          </a:p>
          <a:p>
            <a:pPr algn="ctr"/>
            <a:r>
              <a:rPr lang="en-US" sz="3200" dirty="0" smtClean="0">
                <a:solidFill>
                  <a:srgbClr val="7030A0"/>
                </a:solidFill>
              </a:rPr>
              <a:t>USEFUL → PURPOSE</a:t>
            </a:r>
            <a:endParaRPr lang="en-US" sz="3200" dirty="0">
              <a:solidFill>
                <a:srgbClr val="7030A0"/>
              </a:solidFill>
            </a:endParaRPr>
          </a:p>
          <a:p>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5012" y="2913142"/>
            <a:ext cx="2394268" cy="3456964"/>
          </a:xfrm>
          <a:prstGeom prst="rect">
            <a:avLst/>
          </a:prstGeom>
        </p:spPr>
      </p:pic>
      <p:sp>
        <p:nvSpPr>
          <p:cNvPr id="7" name="Oval Callout 6"/>
          <p:cNvSpPr/>
          <p:nvPr/>
        </p:nvSpPr>
        <p:spPr>
          <a:xfrm>
            <a:off x="8355012" y="233680"/>
            <a:ext cx="2922588" cy="2336028"/>
          </a:xfrm>
          <a:prstGeom prst="wedgeEllipseCallout">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It’s all about the query!</a:t>
            </a:r>
            <a:endParaRPr lang="en-US" sz="2800" dirty="0">
              <a:solidFill>
                <a:srgbClr val="7030A0"/>
              </a:solidFill>
            </a:endParaRPr>
          </a:p>
        </p:txBody>
      </p:sp>
    </p:spTree>
    <p:extLst>
      <p:ext uri="{BB962C8B-B14F-4D97-AF65-F5344CB8AC3E}">
        <p14:creationId xmlns:p14="http://schemas.microsoft.com/office/powerpoint/2010/main" val="357676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par>
                          <p:cTn id="21" fill="hold">
                            <p:stCondLst>
                              <p:cond delay="2000"/>
                            </p:stCondLst>
                            <p:childTnLst>
                              <p:par>
                                <p:cTn id="22" presetID="1" presetClass="entr" presetSubtype="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B13A41-9470-43A8-B1C9-D340B907ABBF}"/>
              </a:ext>
            </a:extLst>
          </p:cNvPr>
          <p:cNvSpPr>
            <a:spLocks noGrp="1"/>
          </p:cNvSpPr>
          <p:nvPr>
            <p:ph type="title"/>
          </p:nvPr>
        </p:nvSpPr>
        <p:spPr/>
        <p:txBody>
          <a:bodyPr/>
          <a:lstStyle/>
          <a:p>
            <a:r>
              <a:rPr lang="en-US" dirty="0"/>
              <a:t>Biomolecular Nuclear Magnetic Resonance(BioNMR) Spectroscopy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5754" y="3472814"/>
            <a:ext cx="4118936" cy="4118936"/>
          </a:xfrm>
          <a:prstGeom prst="rect">
            <a:avLst/>
          </a:prstGeom>
        </p:spPr>
      </p:pic>
      <p:pic>
        <p:nvPicPr>
          <p:cNvPr id="5" name="Picture 11" descr="nmr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8381200" y="1690688"/>
            <a:ext cx="3100618" cy="4772962"/>
          </a:xfrm>
          <a:prstGeom prst="rect">
            <a:avLst/>
          </a:prstGeom>
          <a:noFill/>
          <a:extLs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9" descr="tub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365234" y="1690688"/>
            <a:ext cx="2339043" cy="4678086"/>
          </a:xfrm>
          <a:prstGeom prst="rect">
            <a:avLst/>
          </a:prstGeom>
          <a:noFill/>
          <a:extLs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13" descr="ribbon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74807" y="1690688"/>
            <a:ext cx="3540829" cy="248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32249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D6AC7F-C674-4C92-A007-6FF0CED6EAF7}"/>
              </a:ext>
            </a:extLst>
          </p:cNvPr>
          <p:cNvSpPr>
            <a:spLocks noGrp="1"/>
          </p:cNvSpPr>
          <p:nvPr>
            <p:ph type="title"/>
          </p:nvPr>
        </p:nvSpPr>
        <p:spPr/>
        <p:txBody>
          <a:bodyPr/>
          <a:lstStyle/>
          <a:p>
            <a:r>
              <a:rPr lang="en-US" dirty="0" err="1"/>
              <a:t>BioNMR</a:t>
            </a:r>
            <a:r>
              <a:rPr lang="en-US" dirty="0"/>
              <a:t> Computation Pipeline</a:t>
            </a:r>
          </a:p>
        </p:txBody>
      </p:sp>
      <p:sp>
        <p:nvSpPr>
          <p:cNvPr id="3" name="Slide Number Placeholder 2">
            <a:extLst>
              <a:ext uri="{FF2B5EF4-FFF2-40B4-BE49-F238E27FC236}">
                <a16:creationId xmlns="" xmlns:a16="http://schemas.microsoft.com/office/drawing/2014/main" id="{B7A3F56D-BD55-4D7F-B75C-E4274A43C502}"/>
              </a:ext>
            </a:extLst>
          </p:cNvPr>
          <p:cNvSpPr>
            <a:spLocks noGrp="1"/>
          </p:cNvSpPr>
          <p:nvPr>
            <p:ph type="sldNum" sz="quarter" idx="12"/>
          </p:nvPr>
        </p:nvSpPr>
        <p:spPr/>
        <p:txBody>
          <a:bodyPr/>
          <a:lstStyle/>
          <a:p>
            <a:fld id="{80A040A1-D8A6-446E-9A7D-5C04EE8B3100}" type="slidenum">
              <a:rPr lang="en-US" smtClean="0"/>
              <a:t>6</a:t>
            </a:fld>
            <a:endParaRPr lang="en-US"/>
          </a:p>
        </p:txBody>
      </p:sp>
      <p:sp>
        <p:nvSpPr>
          <p:cNvPr id="4" name="Rectangle 3">
            <a:extLst>
              <a:ext uri="{FF2B5EF4-FFF2-40B4-BE49-F238E27FC236}">
                <a16:creationId xmlns="" xmlns:a16="http://schemas.microsoft.com/office/drawing/2014/main" id="{D2C54212-46BB-42D8-9174-238F37D26CE9}"/>
              </a:ext>
            </a:extLst>
          </p:cNvPr>
          <p:cNvSpPr>
            <a:spLocks noGrp="1" noChangeArrowheads="1"/>
          </p:cNvSpPr>
          <p:nvPr/>
        </p:nvSpPr>
        <p:spPr bwMode="auto">
          <a:xfrm>
            <a:off x="859605" y="1534703"/>
            <a:ext cx="381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en-US" sz="2800"/>
              <a:t>  </a:t>
            </a:r>
          </a:p>
        </p:txBody>
      </p:sp>
      <p:sp>
        <p:nvSpPr>
          <p:cNvPr id="5" name="Rectangle 4">
            <a:extLst>
              <a:ext uri="{FF2B5EF4-FFF2-40B4-BE49-F238E27FC236}">
                <a16:creationId xmlns="" xmlns:a16="http://schemas.microsoft.com/office/drawing/2014/main" id="{768A1E1F-1F84-479B-9DFE-46626E8AFDAC}"/>
              </a:ext>
            </a:extLst>
          </p:cNvPr>
          <p:cNvSpPr>
            <a:spLocks noChangeArrowheads="1"/>
          </p:cNvSpPr>
          <p:nvPr/>
        </p:nvSpPr>
        <p:spPr bwMode="auto">
          <a:xfrm>
            <a:off x="478605" y="1458503"/>
            <a:ext cx="2057400" cy="449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9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9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9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9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900" kern="1200">
                <a:solidFill>
                  <a:schemeClr val="tx1"/>
                </a:solidFill>
                <a:latin typeface="Arial" panose="020B0604020202020204" pitchFamily="34" charset="0"/>
                <a:ea typeface="+mn-ea"/>
                <a:cs typeface="+mn-cs"/>
              </a:defRPr>
            </a:lvl5pPr>
            <a:lvl6pPr marL="2286000" algn="l" defTabSz="914400" rtl="0" eaLnBrk="1" latinLnBrk="0" hangingPunct="1">
              <a:defRPr sz="900" kern="1200">
                <a:solidFill>
                  <a:schemeClr val="tx1"/>
                </a:solidFill>
                <a:latin typeface="Arial" panose="020B0604020202020204" pitchFamily="34" charset="0"/>
                <a:ea typeface="+mn-ea"/>
                <a:cs typeface="+mn-cs"/>
              </a:defRPr>
            </a:lvl6pPr>
            <a:lvl7pPr marL="2743200" algn="l" defTabSz="914400" rtl="0" eaLnBrk="1" latinLnBrk="0" hangingPunct="1">
              <a:defRPr sz="900" kern="1200">
                <a:solidFill>
                  <a:schemeClr val="tx1"/>
                </a:solidFill>
                <a:latin typeface="Arial" panose="020B0604020202020204" pitchFamily="34" charset="0"/>
                <a:ea typeface="+mn-ea"/>
                <a:cs typeface="+mn-cs"/>
              </a:defRPr>
            </a:lvl7pPr>
            <a:lvl8pPr marL="3200400" algn="l" defTabSz="914400" rtl="0" eaLnBrk="1" latinLnBrk="0" hangingPunct="1">
              <a:defRPr sz="900" kern="1200">
                <a:solidFill>
                  <a:schemeClr val="tx1"/>
                </a:solidFill>
                <a:latin typeface="Arial" panose="020B0604020202020204" pitchFamily="34" charset="0"/>
                <a:ea typeface="+mn-ea"/>
                <a:cs typeface="+mn-cs"/>
              </a:defRPr>
            </a:lvl8pPr>
            <a:lvl9pPr marL="3657600" algn="l" defTabSz="914400" rtl="0" eaLnBrk="1" latinLnBrk="0" hangingPunct="1">
              <a:defRPr sz="900" kern="1200">
                <a:solidFill>
                  <a:schemeClr val="tx1"/>
                </a:solidFill>
                <a:latin typeface="Arial" panose="020B0604020202020204" pitchFamily="34" charset="0"/>
                <a:ea typeface="+mn-ea"/>
                <a:cs typeface="+mn-cs"/>
              </a:defRPr>
            </a:lvl9pPr>
          </a:lstStyle>
          <a:p>
            <a:endParaRPr lang="en-US"/>
          </a:p>
        </p:txBody>
      </p:sp>
      <p:sp>
        <p:nvSpPr>
          <p:cNvPr id="6" name="Rectangle 5">
            <a:extLst>
              <a:ext uri="{FF2B5EF4-FFF2-40B4-BE49-F238E27FC236}">
                <a16:creationId xmlns="" xmlns:a16="http://schemas.microsoft.com/office/drawing/2014/main" id="{F561F8D9-8FBB-467B-8C95-2CB9CDE01176}"/>
              </a:ext>
            </a:extLst>
          </p:cNvPr>
          <p:cNvSpPr>
            <a:spLocks noChangeArrowheads="1"/>
          </p:cNvSpPr>
          <p:nvPr/>
        </p:nvSpPr>
        <p:spPr bwMode="auto">
          <a:xfrm>
            <a:off x="2688405" y="1458503"/>
            <a:ext cx="2057400" cy="449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9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9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9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9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900" kern="1200">
                <a:solidFill>
                  <a:schemeClr val="tx1"/>
                </a:solidFill>
                <a:latin typeface="Arial" panose="020B0604020202020204" pitchFamily="34" charset="0"/>
                <a:ea typeface="+mn-ea"/>
                <a:cs typeface="+mn-cs"/>
              </a:defRPr>
            </a:lvl5pPr>
            <a:lvl6pPr marL="2286000" algn="l" defTabSz="914400" rtl="0" eaLnBrk="1" latinLnBrk="0" hangingPunct="1">
              <a:defRPr sz="900" kern="1200">
                <a:solidFill>
                  <a:schemeClr val="tx1"/>
                </a:solidFill>
                <a:latin typeface="Arial" panose="020B0604020202020204" pitchFamily="34" charset="0"/>
                <a:ea typeface="+mn-ea"/>
                <a:cs typeface="+mn-cs"/>
              </a:defRPr>
            </a:lvl6pPr>
            <a:lvl7pPr marL="2743200" algn="l" defTabSz="914400" rtl="0" eaLnBrk="1" latinLnBrk="0" hangingPunct="1">
              <a:defRPr sz="900" kern="1200">
                <a:solidFill>
                  <a:schemeClr val="tx1"/>
                </a:solidFill>
                <a:latin typeface="Arial" panose="020B0604020202020204" pitchFamily="34" charset="0"/>
                <a:ea typeface="+mn-ea"/>
                <a:cs typeface="+mn-cs"/>
              </a:defRPr>
            </a:lvl7pPr>
            <a:lvl8pPr marL="3200400" algn="l" defTabSz="914400" rtl="0" eaLnBrk="1" latinLnBrk="0" hangingPunct="1">
              <a:defRPr sz="900" kern="1200">
                <a:solidFill>
                  <a:schemeClr val="tx1"/>
                </a:solidFill>
                <a:latin typeface="Arial" panose="020B0604020202020204" pitchFamily="34" charset="0"/>
                <a:ea typeface="+mn-ea"/>
                <a:cs typeface="+mn-cs"/>
              </a:defRPr>
            </a:lvl8pPr>
            <a:lvl9pPr marL="3657600" algn="l" defTabSz="914400" rtl="0" eaLnBrk="1" latinLnBrk="0" hangingPunct="1">
              <a:defRPr sz="900" kern="1200">
                <a:solidFill>
                  <a:schemeClr val="tx1"/>
                </a:solidFill>
                <a:latin typeface="Arial" panose="020B0604020202020204" pitchFamily="34" charset="0"/>
                <a:ea typeface="+mn-ea"/>
                <a:cs typeface="+mn-cs"/>
              </a:defRPr>
            </a:lvl9pPr>
          </a:lstStyle>
          <a:p>
            <a:endParaRPr lang="en-US"/>
          </a:p>
        </p:txBody>
      </p:sp>
      <p:sp>
        <p:nvSpPr>
          <p:cNvPr id="7" name="Rectangle 6">
            <a:extLst>
              <a:ext uri="{FF2B5EF4-FFF2-40B4-BE49-F238E27FC236}">
                <a16:creationId xmlns="" xmlns:a16="http://schemas.microsoft.com/office/drawing/2014/main" id="{36FF0BF5-C1B5-49E6-AC94-8B05A806C462}"/>
              </a:ext>
            </a:extLst>
          </p:cNvPr>
          <p:cNvSpPr>
            <a:spLocks noChangeArrowheads="1"/>
          </p:cNvSpPr>
          <p:nvPr/>
        </p:nvSpPr>
        <p:spPr bwMode="auto">
          <a:xfrm>
            <a:off x="4898205" y="1458503"/>
            <a:ext cx="2057400" cy="449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9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9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9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9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900" kern="1200">
                <a:solidFill>
                  <a:schemeClr val="tx1"/>
                </a:solidFill>
                <a:latin typeface="Arial" panose="020B0604020202020204" pitchFamily="34" charset="0"/>
                <a:ea typeface="+mn-ea"/>
                <a:cs typeface="+mn-cs"/>
              </a:defRPr>
            </a:lvl5pPr>
            <a:lvl6pPr marL="2286000" algn="l" defTabSz="914400" rtl="0" eaLnBrk="1" latinLnBrk="0" hangingPunct="1">
              <a:defRPr sz="900" kern="1200">
                <a:solidFill>
                  <a:schemeClr val="tx1"/>
                </a:solidFill>
                <a:latin typeface="Arial" panose="020B0604020202020204" pitchFamily="34" charset="0"/>
                <a:ea typeface="+mn-ea"/>
                <a:cs typeface="+mn-cs"/>
              </a:defRPr>
            </a:lvl6pPr>
            <a:lvl7pPr marL="2743200" algn="l" defTabSz="914400" rtl="0" eaLnBrk="1" latinLnBrk="0" hangingPunct="1">
              <a:defRPr sz="900" kern="1200">
                <a:solidFill>
                  <a:schemeClr val="tx1"/>
                </a:solidFill>
                <a:latin typeface="Arial" panose="020B0604020202020204" pitchFamily="34" charset="0"/>
                <a:ea typeface="+mn-ea"/>
                <a:cs typeface="+mn-cs"/>
              </a:defRPr>
            </a:lvl7pPr>
            <a:lvl8pPr marL="3200400" algn="l" defTabSz="914400" rtl="0" eaLnBrk="1" latinLnBrk="0" hangingPunct="1">
              <a:defRPr sz="900" kern="1200">
                <a:solidFill>
                  <a:schemeClr val="tx1"/>
                </a:solidFill>
                <a:latin typeface="Arial" panose="020B0604020202020204" pitchFamily="34" charset="0"/>
                <a:ea typeface="+mn-ea"/>
                <a:cs typeface="+mn-cs"/>
              </a:defRPr>
            </a:lvl8pPr>
            <a:lvl9pPr marL="3657600" algn="l" defTabSz="914400" rtl="0" eaLnBrk="1" latinLnBrk="0" hangingPunct="1">
              <a:defRPr sz="900" kern="1200">
                <a:solidFill>
                  <a:schemeClr val="tx1"/>
                </a:solidFill>
                <a:latin typeface="Arial" panose="020B0604020202020204" pitchFamily="34" charset="0"/>
                <a:ea typeface="+mn-ea"/>
                <a:cs typeface="+mn-cs"/>
              </a:defRPr>
            </a:lvl9pPr>
          </a:lstStyle>
          <a:p>
            <a:endParaRPr lang="en-US"/>
          </a:p>
        </p:txBody>
      </p:sp>
      <p:sp>
        <p:nvSpPr>
          <p:cNvPr id="8" name="Rectangle 7">
            <a:extLst>
              <a:ext uri="{FF2B5EF4-FFF2-40B4-BE49-F238E27FC236}">
                <a16:creationId xmlns="" xmlns:a16="http://schemas.microsoft.com/office/drawing/2014/main" id="{C9F09F3A-72C5-475A-A295-10B89A8DC176}"/>
              </a:ext>
            </a:extLst>
          </p:cNvPr>
          <p:cNvSpPr>
            <a:spLocks noChangeArrowheads="1"/>
          </p:cNvSpPr>
          <p:nvPr/>
        </p:nvSpPr>
        <p:spPr bwMode="auto">
          <a:xfrm>
            <a:off x="7108005" y="1458503"/>
            <a:ext cx="2057400" cy="449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9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9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9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9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900" kern="1200">
                <a:solidFill>
                  <a:schemeClr val="tx1"/>
                </a:solidFill>
                <a:latin typeface="Arial" panose="020B0604020202020204" pitchFamily="34" charset="0"/>
                <a:ea typeface="+mn-ea"/>
                <a:cs typeface="+mn-cs"/>
              </a:defRPr>
            </a:lvl5pPr>
            <a:lvl6pPr marL="2286000" algn="l" defTabSz="914400" rtl="0" eaLnBrk="1" latinLnBrk="0" hangingPunct="1">
              <a:defRPr sz="900" kern="1200">
                <a:solidFill>
                  <a:schemeClr val="tx1"/>
                </a:solidFill>
                <a:latin typeface="Arial" panose="020B0604020202020204" pitchFamily="34" charset="0"/>
                <a:ea typeface="+mn-ea"/>
                <a:cs typeface="+mn-cs"/>
              </a:defRPr>
            </a:lvl6pPr>
            <a:lvl7pPr marL="2743200" algn="l" defTabSz="914400" rtl="0" eaLnBrk="1" latinLnBrk="0" hangingPunct="1">
              <a:defRPr sz="900" kern="1200">
                <a:solidFill>
                  <a:schemeClr val="tx1"/>
                </a:solidFill>
                <a:latin typeface="Arial" panose="020B0604020202020204" pitchFamily="34" charset="0"/>
                <a:ea typeface="+mn-ea"/>
                <a:cs typeface="+mn-cs"/>
              </a:defRPr>
            </a:lvl7pPr>
            <a:lvl8pPr marL="3200400" algn="l" defTabSz="914400" rtl="0" eaLnBrk="1" latinLnBrk="0" hangingPunct="1">
              <a:defRPr sz="900" kern="1200">
                <a:solidFill>
                  <a:schemeClr val="tx1"/>
                </a:solidFill>
                <a:latin typeface="Arial" panose="020B0604020202020204" pitchFamily="34" charset="0"/>
                <a:ea typeface="+mn-ea"/>
                <a:cs typeface="+mn-cs"/>
              </a:defRPr>
            </a:lvl8pPr>
            <a:lvl9pPr marL="3657600" algn="l" defTabSz="914400" rtl="0" eaLnBrk="1" latinLnBrk="0" hangingPunct="1">
              <a:defRPr sz="900" kern="1200">
                <a:solidFill>
                  <a:schemeClr val="tx1"/>
                </a:solidFill>
                <a:latin typeface="Arial" panose="020B0604020202020204" pitchFamily="34" charset="0"/>
                <a:ea typeface="+mn-ea"/>
                <a:cs typeface="+mn-cs"/>
              </a:defRPr>
            </a:lvl9pPr>
          </a:lstStyle>
          <a:p>
            <a:endParaRPr lang="en-US"/>
          </a:p>
        </p:txBody>
      </p:sp>
      <p:sp>
        <p:nvSpPr>
          <p:cNvPr id="9" name="Text Box 19">
            <a:extLst>
              <a:ext uri="{FF2B5EF4-FFF2-40B4-BE49-F238E27FC236}">
                <a16:creationId xmlns="" xmlns:a16="http://schemas.microsoft.com/office/drawing/2014/main" id="{4460BB48-8F83-4CEC-9D1F-2E3318F62FBB}"/>
              </a:ext>
            </a:extLst>
          </p:cNvPr>
          <p:cNvSpPr txBox="1">
            <a:spLocks noChangeArrowheads="1"/>
          </p:cNvSpPr>
          <p:nvPr/>
        </p:nvSpPr>
        <p:spPr bwMode="auto">
          <a:xfrm>
            <a:off x="849922" y="5154203"/>
            <a:ext cx="131318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fontAlgn="base">
              <a:spcBef>
                <a:spcPct val="0"/>
              </a:spcBef>
              <a:spcAft>
                <a:spcPct val="0"/>
              </a:spcAft>
              <a:defRPr sz="9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9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9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9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900" kern="1200">
                <a:solidFill>
                  <a:schemeClr val="tx1"/>
                </a:solidFill>
                <a:latin typeface="Arial" panose="020B0604020202020204" pitchFamily="34" charset="0"/>
                <a:ea typeface="+mn-ea"/>
                <a:cs typeface="+mn-cs"/>
              </a:defRPr>
            </a:lvl5pPr>
            <a:lvl6pPr marL="2286000" algn="l" defTabSz="914400" rtl="0" eaLnBrk="1" latinLnBrk="0" hangingPunct="1">
              <a:defRPr sz="900" kern="1200">
                <a:solidFill>
                  <a:schemeClr val="tx1"/>
                </a:solidFill>
                <a:latin typeface="Arial" panose="020B0604020202020204" pitchFamily="34" charset="0"/>
                <a:ea typeface="+mn-ea"/>
                <a:cs typeface="+mn-cs"/>
              </a:defRPr>
            </a:lvl6pPr>
            <a:lvl7pPr marL="2743200" algn="l" defTabSz="914400" rtl="0" eaLnBrk="1" latinLnBrk="0" hangingPunct="1">
              <a:defRPr sz="900" kern="1200">
                <a:solidFill>
                  <a:schemeClr val="tx1"/>
                </a:solidFill>
                <a:latin typeface="Arial" panose="020B0604020202020204" pitchFamily="34" charset="0"/>
                <a:ea typeface="+mn-ea"/>
                <a:cs typeface="+mn-cs"/>
              </a:defRPr>
            </a:lvl7pPr>
            <a:lvl8pPr marL="3200400" algn="l" defTabSz="914400" rtl="0" eaLnBrk="1" latinLnBrk="0" hangingPunct="1">
              <a:defRPr sz="900" kern="1200">
                <a:solidFill>
                  <a:schemeClr val="tx1"/>
                </a:solidFill>
                <a:latin typeface="Arial" panose="020B0604020202020204" pitchFamily="34" charset="0"/>
                <a:ea typeface="+mn-ea"/>
                <a:cs typeface="+mn-cs"/>
              </a:defRPr>
            </a:lvl8pPr>
            <a:lvl9pPr marL="3657600" algn="l" defTabSz="914400" rtl="0" eaLnBrk="1" latinLnBrk="0" hangingPunct="1">
              <a:defRPr sz="900" kern="1200">
                <a:solidFill>
                  <a:schemeClr val="tx1"/>
                </a:solidFill>
                <a:latin typeface="Arial" panose="020B0604020202020204" pitchFamily="34" charset="0"/>
                <a:ea typeface="+mn-ea"/>
                <a:cs typeface="+mn-cs"/>
              </a:defRPr>
            </a:lvl9pPr>
          </a:lstStyle>
          <a:p>
            <a:pPr algn="ctr"/>
            <a:r>
              <a:rPr lang="en-US" altLang="en-US" sz="2000" dirty="0"/>
              <a:t>Data </a:t>
            </a:r>
          </a:p>
          <a:p>
            <a:pPr algn="ctr"/>
            <a:r>
              <a:rPr lang="en-US" altLang="en-US" sz="2000" dirty="0"/>
              <a:t>Collection</a:t>
            </a:r>
          </a:p>
        </p:txBody>
      </p:sp>
      <p:sp>
        <p:nvSpPr>
          <p:cNvPr id="10" name="Text Box 21">
            <a:extLst>
              <a:ext uri="{FF2B5EF4-FFF2-40B4-BE49-F238E27FC236}">
                <a16:creationId xmlns="" xmlns:a16="http://schemas.microsoft.com/office/drawing/2014/main" id="{A38F1343-F47E-41F8-99B5-9382A332C82C}"/>
              </a:ext>
            </a:extLst>
          </p:cNvPr>
          <p:cNvSpPr txBox="1">
            <a:spLocks noChangeArrowheads="1"/>
          </p:cNvSpPr>
          <p:nvPr/>
        </p:nvSpPr>
        <p:spPr bwMode="auto">
          <a:xfrm>
            <a:off x="2869688" y="5154203"/>
            <a:ext cx="16964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fontAlgn="base">
              <a:spcBef>
                <a:spcPct val="0"/>
              </a:spcBef>
              <a:spcAft>
                <a:spcPct val="0"/>
              </a:spcAft>
              <a:defRPr sz="9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9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9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9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900" kern="1200">
                <a:solidFill>
                  <a:schemeClr val="tx1"/>
                </a:solidFill>
                <a:latin typeface="Arial" panose="020B0604020202020204" pitchFamily="34" charset="0"/>
                <a:ea typeface="+mn-ea"/>
                <a:cs typeface="+mn-cs"/>
              </a:defRPr>
            </a:lvl5pPr>
            <a:lvl6pPr marL="2286000" algn="l" defTabSz="914400" rtl="0" eaLnBrk="1" latinLnBrk="0" hangingPunct="1">
              <a:defRPr sz="900" kern="1200">
                <a:solidFill>
                  <a:schemeClr val="tx1"/>
                </a:solidFill>
                <a:latin typeface="Arial" panose="020B0604020202020204" pitchFamily="34" charset="0"/>
                <a:ea typeface="+mn-ea"/>
                <a:cs typeface="+mn-cs"/>
              </a:defRPr>
            </a:lvl6pPr>
            <a:lvl7pPr marL="2743200" algn="l" defTabSz="914400" rtl="0" eaLnBrk="1" latinLnBrk="0" hangingPunct="1">
              <a:defRPr sz="900" kern="1200">
                <a:solidFill>
                  <a:schemeClr val="tx1"/>
                </a:solidFill>
                <a:latin typeface="Arial" panose="020B0604020202020204" pitchFamily="34" charset="0"/>
                <a:ea typeface="+mn-ea"/>
                <a:cs typeface="+mn-cs"/>
              </a:defRPr>
            </a:lvl7pPr>
            <a:lvl8pPr marL="3200400" algn="l" defTabSz="914400" rtl="0" eaLnBrk="1" latinLnBrk="0" hangingPunct="1">
              <a:defRPr sz="900" kern="1200">
                <a:solidFill>
                  <a:schemeClr val="tx1"/>
                </a:solidFill>
                <a:latin typeface="Arial" panose="020B0604020202020204" pitchFamily="34" charset="0"/>
                <a:ea typeface="+mn-ea"/>
                <a:cs typeface="+mn-cs"/>
              </a:defRPr>
            </a:lvl8pPr>
            <a:lvl9pPr marL="3657600" algn="l" defTabSz="914400" rtl="0" eaLnBrk="1" latinLnBrk="0" hangingPunct="1">
              <a:defRPr sz="900" kern="1200">
                <a:solidFill>
                  <a:schemeClr val="tx1"/>
                </a:solidFill>
                <a:latin typeface="Arial" panose="020B0604020202020204" pitchFamily="34" charset="0"/>
                <a:ea typeface="+mn-ea"/>
                <a:cs typeface="+mn-cs"/>
              </a:defRPr>
            </a:lvl9pPr>
          </a:lstStyle>
          <a:p>
            <a:pPr algn="ctr"/>
            <a:r>
              <a:rPr lang="en-US" altLang="en-US" sz="2000" dirty="0"/>
              <a:t>Transform to </a:t>
            </a:r>
          </a:p>
          <a:p>
            <a:pPr algn="ctr"/>
            <a:r>
              <a:rPr lang="en-US" altLang="en-US" sz="2000" dirty="0"/>
              <a:t>Frequency</a:t>
            </a:r>
          </a:p>
        </p:txBody>
      </p:sp>
      <p:sp>
        <p:nvSpPr>
          <p:cNvPr id="11" name="Text Box 22">
            <a:extLst>
              <a:ext uri="{FF2B5EF4-FFF2-40B4-BE49-F238E27FC236}">
                <a16:creationId xmlns="" xmlns:a16="http://schemas.microsoft.com/office/drawing/2014/main" id="{CA855861-F89F-4B0A-A7FB-027D40A0125A}"/>
              </a:ext>
            </a:extLst>
          </p:cNvPr>
          <p:cNvSpPr txBox="1">
            <a:spLocks noChangeArrowheads="1"/>
          </p:cNvSpPr>
          <p:nvPr/>
        </p:nvSpPr>
        <p:spPr bwMode="auto">
          <a:xfrm>
            <a:off x="5412189" y="5154203"/>
            <a:ext cx="102784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fontAlgn="base">
              <a:spcBef>
                <a:spcPct val="0"/>
              </a:spcBef>
              <a:spcAft>
                <a:spcPct val="0"/>
              </a:spcAft>
              <a:defRPr sz="9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9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9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9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900" kern="1200">
                <a:solidFill>
                  <a:schemeClr val="tx1"/>
                </a:solidFill>
                <a:latin typeface="Arial" panose="020B0604020202020204" pitchFamily="34" charset="0"/>
                <a:ea typeface="+mn-ea"/>
                <a:cs typeface="+mn-cs"/>
              </a:defRPr>
            </a:lvl5pPr>
            <a:lvl6pPr marL="2286000" algn="l" defTabSz="914400" rtl="0" eaLnBrk="1" latinLnBrk="0" hangingPunct="1">
              <a:defRPr sz="900" kern="1200">
                <a:solidFill>
                  <a:schemeClr val="tx1"/>
                </a:solidFill>
                <a:latin typeface="Arial" panose="020B0604020202020204" pitchFamily="34" charset="0"/>
                <a:ea typeface="+mn-ea"/>
                <a:cs typeface="+mn-cs"/>
              </a:defRPr>
            </a:lvl6pPr>
            <a:lvl7pPr marL="2743200" algn="l" defTabSz="914400" rtl="0" eaLnBrk="1" latinLnBrk="0" hangingPunct="1">
              <a:defRPr sz="900" kern="1200">
                <a:solidFill>
                  <a:schemeClr val="tx1"/>
                </a:solidFill>
                <a:latin typeface="Arial" panose="020B0604020202020204" pitchFamily="34" charset="0"/>
                <a:ea typeface="+mn-ea"/>
                <a:cs typeface="+mn-cs"/>
              </a:defRPr>
            </a:lvl7pPr>
            <a:lvl8pPr marL="3200400" algn="l" defTabSz="914400" rtl="0" eaLnBrk="1" latinLnBrk="0" hangingPunct="1">
              <a:defRPr sz="900" kern="1200">
                <a:solidFill>
                  <a:schemeClr val="tx1"/>
                </a:solidFill>
                <a:latin typeface="Arial" panose="020B0604020202020204" pitchFamily="34" charset="0"/>
                <a:ea typeface="+mn-ea"/>
                <a:cs typeface="+mn-cs"/>
              </a:defRPr>
            </a:lvl8pPr>
            <a:lvl9pPr marL="3657600" algn="l" defTabSz="914400" rtl="0" eaLnBrk="1" latinLnBrk="0" hangingPunct="1">
              <a:defRPr sz="900" kern="1200">
                <a:solidFill>
                  <a:schemeClr val="tx1"/>
                </a:solidFill>
                <a:latin typeface="Arial" panose="020B0604020202020204" pitchFamily="34" charset="0"/>
                <a:ea typeface="+mn-ea"/>
                <a:cs typeface="+mn-cs"/>
              </a:defRPr>
            </a:lvl9pPr>
          </a:lstStyle>
          <a:p>
            <a:pPr algn="ctr"/>
            <a:r>
              <a:rPr lang="en-US" altLang="en-US" sz="2000" dirty="0"/>
              <a:t>Identify</a:t>
            </a:r>
          </a:p>
          <a:p>
            <a:pPr algn="ctr"/>
            <a:r>
              <a:rPr lang="en-US" altLang="en-US" sz="2000" dirty="0"/>
              <a:t>Signals</a:t>
            </a:r>
          </a:p>
        </p:txBody>
      </p:sp>
      <p:sp>
        <p:nvSpPr>
          <p:cNvPr id="12" name="Text Box 23">
            <a:extLst>
              <a:ext uri="{FF2B5EF4-FFF2-40B4-BE49-F238E27FC236}">
                <a16:creationId xmlns="" xmlns:a16="http://schemas.microsoft.com/office/drawing/2014/main" id="{94D76E89-3229-4338-ACA7-BD78E63570BB}"/>
              </a:ext>
            </a:extLst>
          </p:cNvPr>
          <p:cNvSpPr txBox="1">
            <a:spLocks noChangeArrowheads="1"/>
          </p:cNvSpPr>
          <p:nvPr/>
        </p:nvSpPr>
        <p:spPr bwMode="auto">
          <a:xfrm>
            <a:off x="7393564" y="5154203"/>
            <a:ext cx="148470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fontAlgn="base">
              <a:spcBef>
                <a:spcPct val="0"/>
              </a:spcBef>
              <a:spcAft>
                <a:spcPct val="0"/>
              </a:spcAft>
              <a:defRPr sz="9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9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9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9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900" kern="1200">
                <a:solidFill>
                  <a:schemeClr val="tx1"/>
                </a:solidFill>
                <a:latin typeface="Arial" panose="020B0604020202020204" pitchFamily="34" charset="0"/>
                <a:ea typeface="+mn-ea"/>
                <a:cs typeface="+mn-cs"/>
              </a:defRPr>
            </a:lvl5pPr>
            <a:lvl6pPr marL="2286000" algn="l" defTabSz="914400" rtl="0" eaLnBrk="1" latinLnBrk="0" hangingPunct="1">
              <a:defRPr sz="900" kern="1200">
                <a:solidFill>
                  <a:schemeClr val="tx1"/>
                </a:solidFill>
                <a:latin typeface="Arial" panose="020B0604020202020204" pitchFamily="34" charset="0"/>
                <a:ea typeface="+mn-ea"/>
                <a:cs typeface="+mn-cs"/>
              </a:defRPr>
            </a:lvl6pPr>
            <a:lvl7pPr marL="2743200" algn="l" defTabSz="914400" rtl="0" eaLnBrk="1" latinLnBrk="0" hangingPunct="1">
              <a:defRPr sz="900" kern="1200">
                <a:solidFill>
                  <a:schemeClr val="tx1"/>
                </a:solidFill>
                <a:latin typeface="Arial" panose="020B0604020202020204" pitchFamily="34" charset="0"/>
                <a:ea typeface="+mn-ea"/>
                <a:cs typeface="+mn-cs"/>
              </a:defRPr>
            </a:lvl7pPr>
            <a:lvl8pPr marL="3200400" algn="l" defTabSz="914400" rtl="0" eaLnBrk="1" latinLnBrk="0" hangingPunct="1">
              <a:defRPr sz="900" kern="1200">
                <a:solidFill>
                  <a:schemeClr val="tx1"/>
                </a:solidFill>
                <a:latin typeface="Arial" panose="020B0604020202020204" pitchFamily="34" charset="0"/>
                <a:ea typeface="+mn-ea"/>
                <a:cs typeface="+mn-cs"/>
              </a:defRPr>
            </a:lvl8pPr>
            <a:lvl9pPr marL="3657600" algn="l" defTabSz="914400" rtl="0" eaLnBrk="1" latinLnBrk="0" hangingPunct="1">
              <a:defRPr sz="900" kern="1200">
                <a:solidFill>
                  <a:schemeClr val="tx1"/>
                </a:solidFill>
                <a:latin typeface="Arial" panose="020B0604020202020204" pitchFamily="34" charset="0"/>
                <a:ea typeface="+mn-ea"/>
                <a:cs typeface="+mn-cs"/>
              </a:defRPr>
            </a:lvl9pPr>
          </a:lstStyle>
          <a:p>
            <a:pPr algn="ctr"/>
            <a:r>
              <a:rPr lang="en-US" altLang="en-US" sz="2000" dirty="0"/>
              <a:t>Biophysical</a:t>
            </a:r>
          </a:p>
          <a:p>
            <a:pPr algn="ctr"/>
            <a:r>
              <a:rPr lang="en-US" altLang="en-US" sz="2000" dirty="0"/>
              <a:t>Claim</a:t>
            </a:r>
          </a:p>
        </p:txBody>
      </p:sp>
      <p:grpSp>
        <p:nvGrpSpPr>
          <p:cNvPr id="13" name="Group 12">
            <a:extLst>
              <a:ext uri="{FF2B5EF4-FFF2-40B4-BE49-F238E27FC236}">
                <a16:creationId xmlns="" xmlns:a16="http://schemas.microsoft.com/office/drawing/2014/main" id="{045D50E1-4D59-44A4-8E46-AEE8D1FFD04B}"/>
              </a:ext>
            </a:extLst>
          </p:cNvPr>
          <p:cNvGrpSpPr>
            <a:grpSpLocks/>
          </p:cNvGrpSpPr>
          <p:nvPr/>
        </p:nvGrpSpPr>
        <p:grpSpPr bwMode="auto">
          <a:xfrm>
            <a:off x="631005" y="1610903"/>
            <a:ext cx="865188" cy="1828800"/>
            <a:chOff x="576" y="1344"/>
            <a:chExt cx="545" cy="1152"/>
          </a:xfrm>
        </p:grpSpPr>
        <p:sp>
          <p:nvSpPr>
            <p:cNvPr id="43" name="Rectangle 42">
              <a:extLst>
                <a:ext uri="{FF2B5EF4-FFF2-40B4-BE49-F238E27FC236}">
                  <a16:creationId xmlns="" xmlns:a16="http://schemas.microsoft.com/office/drawing/2014/main" id="{0EF7D5D4-3A33-4B26-84DC-1E0104B1BC80}"/>
                </a:ext>
              </a:extLst>
            </p:cNvPr>
            <p:cNvSpPr>
              <a:spLocks noChangeArrowheads="1"/>
            </p:cNvSpPr>
            <p:nvPr/>
          </p:nvSpPr>
          <p:spPr bwMode="auto">
            <a:xfrm>
              <a:off x="576" y="2148"/>
              <a:ext cx="130" cy="348"/>
            </a:xfrm>
            <a:prstGeom prst="rect">
              <a:avLst/>
            </a:prstGeom>
            <a:solidFill>
              <a:schemeClr val="bg2"/>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9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9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9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9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900" kern="1200">
                  <a:solidFill>
                    <a:schemeClr val="tx1"/>
                  </a:solidFill>
                  <a:latin typeface="Arial" panose="020B0604020202020204" pitchFamily="34" charset="0"/>
                  <a:ea typeface="+mn-ea"/>
                  <a:cs typeface="+mn-cs"/>
                </a:defRPr>
              </a:lvl5pPr>
              <a:lvl6pPr marL="2286000" algn="l" defTabSz="914400" rtl="0" eaLnBrk="1" latinLnBrk="0" hangingPunct="1">
                <a:defRPr sz="900" kern="1200">
                  <a:solidFill>
                    <a:schemeClr val="tx1"/>
                  </a:solidFill>
                  <a:latin typeface="Arial" panose="020B0604020202020204" pitchFamily="34" charset="0"/>
                  <a:ea typeface="+mn-ea"/>
                  <a:cs typeface="+mn-cs"/>
                </a:defRPr>
              </a:lvl6pPr>
              <a:lvl7pPr marL="2743200" algn="l" defTabSz="914400" rtl="0" eaLnBrk="1" latinLnBrk="0" hangingPunct="1">
                <a:defRPr sz="900" kern="1200">
                  <a:solidFill>
                    <a:schemeClr val="tx1"/>
                  </a:solidFill>
                  <a:latin typeface="Arial" panose="020B0604020202020204" pitchFamily="34" charset="0"/>
                  <a:ea typeface="+mn-ea"/>
                  <a:cs typeface="+mn-cs"/>
                </a:defRPr>
              </a:lvl7pPr>
              <a:lvl8pPr marL="3200400" algn="l" defTabSz="914400" rtl="0" eaLnBrk="1" latinLnBrk="0" hangingPunct="1">
                <a:defRPr sz="900" kern="1200">
                  <a:solidFill>
                    <a:schemeClr val="tx1"/>
                  </a:solidFill>
                  <a:latin typeface="Arial" panose="020B0604020202020204" pitchFamily="34" charset="0"/>
                  <a:ea typeface="+mn-ea"/>
                  <a:cs typeface="+mn-cs"/>
                </a:defRPr>
              </a:lvl8pPr>
              <a:lvl9pPr marL="3657600" algn="l" defTabSz="914400" rtl="0" eaLnBrk="1" latinLnBrk="0" hangingPunct="1">
                <a:defRPr sz="900" kern="1200">
                  <a:solidFill>
                    <a:schemeClr val="tx1"/>
                  </a:solidFill>
                  <a:latin typeface="Arial" panose="020B0604020202020204" pitchFamily="34" charset="0"/>
                  <a:ea typeface="+mn-ea"/>
                  <a:cs typeface="+mn-cs"/>
                </a:defRPr>
              </a:lvl9pPr>
            </a:lstStyle>
            <a:p>
              <a:endParaRPr lang="en-US"/>
            </a:p>
          </p:txBody>
        </p:sp>
        <p:sp>
          <p:nvSpPr>
            <p:cNvPr id="44" name="Rectangle 43">
              <a:extLst>
                <a:ext uri="{FF2B5EF4-FFF2-40B4-BE49-F238E27FC236}">
                  <a16:creationId xmlns="" xmlns:a16="http://schemas.microsoft.com/office/drawing/2014/main" id="{FD52AB4C-F576-4A25-92AC-64F8C5489D4C}"/>
                </a:ext>
              </a:extLst>
            </p:cNvPr>
            <p:cNvSpPr>
              <a:spLocks noChangeArrowheads="1"/>
            </p:cNvSpPr>
            <p:nvPr/>
          </p:nvSpPr>
          <p:spPr bwMode="auto">
            <a:xfrm>
              <a:off x="991" y="2148"/>
              <a:ext cx="130" cy="348"/>
            </a:xfrm>
            <a:prstGeom prst="rect">
              <a:avLst/>
            </a:prstGeom>
            <a:solidFill>
              <a:schemeClr val="bg2"/>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9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9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9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9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900" kern="1200">
                  <a:solidFill>
                    <a:schemeClr val="tx1"/>
                  </a:solidFill>
                  <a:latin typeface="Arial" panose="020B0604020202020204" pitchFamily="34" charset="0"/>
                  <a:ea typeface="+mn-ea"/>
                  <a:cs typeface="+mn-cs"/>
                </a:defRPr>
              </a:lvl5pPr>
              <a:lvl6pPr marL="2286000" algn="l" defTabSz="914400" rtl="0" eaLnBrk="1" latinLnBrk="0" hangingPunct="1">
                <a:defRPr sz="900" kern="1200">
                  <a:solidFill>
                    <a:schemeClr val="tx1"/>
                  </a:solidFill>
                  <a:latin typeface="Arial" panose="020B0604020202020204" pitchFamily="34" charset="0"/>
                  <a:ea typeface="+mn-ea"/>
                  <a:cs typeface="+mn-cs"/>
                </a:defRPr>
              </a:lvl6pPr>
              <a:lvl7pPr marL="2743200" algn="l" defTabSz="914400" rtl="0" eaLnBrk="1" latinLnBrk="0" hangingPunct="1">
                <a:defRPr sz="900" kern="1200">
                  <a:solidFill>
                    <a:schemeClr val="tx1"/>
                  </a:solidFill>
                  <a:latin typeface="Arial" panose="020B0604020202020204" pitchFamily="34" charset="0"/>
                  <a:ea typeface="+mn-ea"/>
                  <a:cs typeface="+mn-cs"/>
                </a:defRPr>
              </a:lvl7pPr>
              <a:lvl8pPr marL="3200400" algn="l" defTabSz="914400" rtl="0" eaLnBrk="1" latinLnBrk="0" hangingPunct="1">
                <a:defRPr sz="900" kern="1200">
                  <a:solidFill>
                    <a:schemeClr val="tx1"/>
                  </a:solidFill>
                  <a:latin typeface="Arial" panose="020B0604020202020204" pitchFamily="34" charset="0"/>
                  <a:ea typeface="+mn-ea"/>
                  <a:cs typeface="+mn-cs"/>
                </a:defRPr>
              </a:lvl8pPr>
              <a:lvl9pPr marL="3657600" algn="l" defTabSz="914400" rtl="0" eaLnBrk="1" latinLnBrk="0" hangingPunct="1">
                <a:defRPr sz="900" kern="1200">
                  <a:solidFill>
                    <a:schemeClr val="tx1"/>
                  </a:solidFill>
                  <a:latin typeface="Arial" panose="020B0604020202020204" pitchFamily="34" charset="0"/>
                  <a:ea typeface="+mn-ea"/>
                  <a:cs typeface="+mn-cs"/>
                </a:defRPr>
              </a:lvl9pPr>
            </a:lstStyle>
            <a:p>
              <a:endParaRPr lang="en-US"/>
            </a:p>
          </p:txBody>
        </p:sp>
        <p:sp>
          <p:nvSpPr>
            <p:cNvPr id="45" name="AutoShape 27">
              <a:extLst>
                <a:ext uri="{FF2B5EF4-FFF2-40B4-BE49-F238E27FC236}">
                  <a16:creationId xmlns="" xmlns:a16="http://schemas.microsoft.com/office/drawing/2014/main" id="{7EAA14D8-2C11-48B0-B82E-27AC3C2584A9}"/>
                </a:ext>
              </a:extLst>
            </p:cNvPr>
            <p:cNvSpPr>
              <a:spLocks noChangeArrowheads="1"/>
            </p:cNvSpPr>
            <p:nvPr/>
          </p:nvSpPr>
          <p:spPr bwMode="auto">
            <a:xfrm>
              <a:off x="628" y="1526"/>
              <a:ext cx="441" cy="700"/>
            </a:xfrm>
            <a:prstGeom prst="roundRect">
              <a:avLst>
                <a:gd name="adj" fmla="val 16667"/>
              </a:avLst>
            </a:prstGeom>
            <a:solidFill>
              <a:schemeClr val="accent1"/>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9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9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9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9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900" kern="1200">
                  <a:solidFill>
                    <a:schemeClr val="tx1"/>
                  </a:solidFill>
                  <a:latin typeface="Arial" panose="020B0604020202020204" pitchFamily="34" charset="0"/>
                  <a:ea typeface="+mn-ea"/>
                  <a:cs typeface="+mn-cs"/>
                </a:defRPr>
              </a:lvl5pPr>
              <a:lvl6pPr marL="2286000" algn="l" defTabSz="914400" rtl="0" eaLnBrk="1" latinLnBrk="0" hangingPunct="1">
                <a:defRPr sz="900" kern="1200">
                  <a:solidFill>
                    <a:schemeClr val="tx1"/>
                  </a:solidFill>
                  <a:latin typeface="Arial" panose="020B0604020202020204" pitchFamily="34" charset="0"/>
                  <a:ea typeface="+mn-ea"/>
                  <a:cs typeface="+mn-cs"/>
                </a:defRPr>
              </a:lvl6pPr>
              <a:lvl7pPr marL="2743200" algn="l" defTabSz="914400" rtl="0" eaLnBrk="1" latinLnBrk="0" hangingPunct="1">
                <a:defRPr sz="900" kern="1200">
                  <a:solidFill>
                    <a:schemeClr val="tx1"/>
                  </a:solidFill>
                  <a:latin typeface="Arial" panose="020B0604020202020204" pitchFamily="34" charset="0"/>
                  <a:ea typeface="+mn-ea"/>
                  <a:cs typeface="+mn-cs"/>
                </a:defRPr>
              </a:lvl7pPr>
              <a:lvl8pPr marL="3200400" algn="l" defTabSz="914400" rtl="0" eaLnBrk="1" latinLnBrk="0" hangingPunct="1">
                <a:defRPr sz="900" kern="1200">
                  <a:solidFill>
                    <a:schemeClr val="tx1"/>
                  </a:solidFill>
                  <a:latin typeface="Arial" panose="020B0604020202020204" pitchFamily="34" charset="0"/>
                  <a:ea typeface="+mn-ea"/>
                  <a:cs typeface="+mn-cs"/>
                </a:defRPr>
              </a:lvl8pPr>
              <a:lvl9pPr marL="3657600" algn="l" defTabSz="914400" rtl="0" eaLnBrk="1" latinLnBrk="0" hangingPunct="1">
                <a:defRPr sz="900" kern="1200">
                  <a:solidFill>
                    <a:schemeClr val="tx1"/>
                  </a:solidFill>
                  <a:latin typeface="Arial" panose="020B0604020202020204" pitchFamily="34" charset="0"/>
                  <a:ea typeface="+mn-ea"/>
                  <a:cs typeface="+mn-cs"/>
                </a:defRPr>
              </a:lvl9pPr>
            </a:lstStyle>
            <a:p>
              <a:endParaRPr lang="en-US"/>
            </a:p>
          </p:txBody>
        </p:sp>
        <p:sp>
          <p:nvSpPr>
            <p:cNvPr id="46" name="Rectangle 45">
              <a:extLst>
                <a:ext uri="{FF2B5EF4-FFF2-40B4-BE49-F238E27FC236}">
                  <a16:creationId xmlns="" xmlns:a16="http://schemas.microsoft.com/office/drawing/2014/main" id="{F3B1B717-733E-456A-A8A0-839AE2F36F20}"/>
                </a:ext>
              </a:extLst>
            </p:cNvPr>
            <p:cNvSpPr>
              <a:spLocks noChangeArrowheads="1"/>
            </p:cNvSpPr>
            <p:nvPr/>
          </p:nvSpPr>
          <p:spPr bwMode="auto">
            <a:xfrm>
              <a:off x="732" y="1344"/>
              <a:ext cx="26" cy="208"/>
            </a:xfrm>
            <a:prstGeom prst="rect">
              <a:avLst/>
            </a:prstGeom>
            <a:solidFill>
              <a:schemeClr val="bg2"/>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9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9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9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9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900" kern="1200">
                  <a:solidFill>
                    <a:schemeClr val="tx1"/>
                  </a:solidFill>
                  <a:latin typeface="Arial" panose="020B0604020202020204" pitchFamily="34" charset="0"/>
                  <a:ea typeface="+mn-ea"/>
                  <a:cs typeface="+mn-cs"/>
                </a:defRPr>
              </a:lvl5pPr>
              <a:lvl6pPr marL="2286000" algn="l" defTabSz="914400" rtl="0" eaLnBrk="1" latinLnBrk="0" hangingPunct="1">
                <a:defRPr sz="900" kern="1200">
                  <a:solidFill>
                    <a:schemeClr val="tx1"/>
                  </a:solidFill>
                  <a:latin typeface="Arial" panose="020B0604020202020204" pitchFamily="34" charset="0"/>
                  <a:ea typeface="+mn-ea"/>
                  <a:cs typeface="+mn-cs"/>
                </a:defRPr>
              </a:lvl6pPr>
              <a:lvl7pPr marL="2743200" algn="l" defTabSz="914400" rtl="0" eaLnBrk="1" latinLnBrk="0" hangingPunct="1">
                <a:defRPr sz="900" kern="1200">
                  <a:solidFill>
                    <a:schemeClr val="tx1"/>
                  </a:solidFill>
                  <a:latin typeface="Arial" panose="020B0604020202020204" pitchFamily="34" charset="0"/>
                  <a:ea typeface="+mn-ea"/>
                  <a:cs typeface="+mn-cs"/>
                </a:defRPr>
              </a:lvl7pPr>
              <a:lvl8pPr marL="3200400" algn="l" defTabSz="914400" rtl="0" eaLnBrk="1" latinLnBrk="0" hangingPunct="1">
                <a:defRPr sz="900" kern="1200">
                  <a:solidFill>
                    <a:schemeClr val="tx1"/>
                  </a:solidFill>
                  <a:latin typeface="Arial" panose="020B0604020202020204" pitchFamily="34" charset="0"/>
                  <a:ea typeface="+mn-ea"/>
                  <a:cs typeface="+mn-cs"/>
                </a:defRPr>
              </a:lvl8pPr>
              <a:lvl9pPr marL="3657600" algn="l" defTabSz="914400" rtl="0" eaLnBrk="1" latinLnBrk="0" hangingPunct="1">
                <a:defRPr sz="900" kern="1200">
                  <a:solidFill>
                    <a:schemeClr val="tx1"/>
                  </a:solidFill>
                  <a:latin typeface="Arial" panose="020B0604020202020204" pitchFamily="34" charset="0"/>
                  <a:ea typeface="+mn-ea"/>
                  <a:cs typeface="+mn-cs"/>
                </a:defRPr>
              </a:lvl9pPr>
            </a:lstStyle>
            <a:p>
              <a:endParaRPr lang="en-US"/>
            </a:p>
          </p:txBody>
        </p:sp>
        <p:sp>
          <p:nvSpPr>
            <p:cNvPr id="47" name="Rectangle 46">
              <a:extLst>
                <a:ext uri="{FF2B5EF4-FFF2-40B4-BE49-F238E27FC236}">
                  <a16:creationId xmlns="" xmlns:a16="http://schemas.microsoft.com/office/drawing/2014/main" id="{B845CA20-24CE-4639-82D9-E2C6F198A61B}"/>
                </a:ext>
              </a:extLst>
            </p:cNvPr>
            <p:cNvSpPr>
              <a:spLocks noChangeArrowheads="1"/>
            </p:cNvSpPr>
            <p:nvPr/>
          </p:nvSpPr>
          <p:spPr bwMode="auto">
            <a:xfrm>
              <a:off x="939" y="1344"/>
              <a:ext cx="26" cy="208"/>
            </a:xfrm>
            <a:prstGeom prst="rect">
              <a:avLst/>
            </a:prstGeom>
            <a:solidFill>
              <a:schemeClr val="bg2"/>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9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9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9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9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900" kern="1200">
                  <a:solidFill>
                    <a:schemeClr val="tx1"/>
                  </a:solidFill>
                  <a:latin typeface="Arial" panose="020B0604020202020204" pitchFamily="34" charset="0"/>
                  <a:ea typeface="+mn-ea"/>
                  <a:cs typeface="+mn-cs"/>
                </a:defRPr>
              </a:lvl5pPr>
              <a:lvl6pPr marL="2286000" algn="l" defTabSz="914400" rtl="0" eaLnBrk="1" latinLnBrk="0" hangingPunct="1">
                <a:defRPr sz="900" kern="1200">
                  <a:solidFill>
                    <a:schemeClr val="tx1"/>
                  </a:solidFill>
                  <a:latin typeface="Arial" panose="020B0604020202020204" pitchFamily="34" charset="0"/>
                  <a:ea typeface="+mn-ea"/>
                  <a:cs typeface="+mn-cs"/>
                </a:defRPr>
              </a:lvl6pPr>
              <a:lvl7pPr marL="2743200" algn="l" defTabSz="914400" rtl="0" eaLnBrk="1" latinLnBrk="0" hangingPunct="1">
                <a:defRPr sz="900" kern="1200">
                  <a:solidFill>
                    <a:schemeClr val="tx1"/>
                  </a:solidFill>
                  <a:latin typeface="Arial" panose="020B0604020202020204" pitchFamily="34" charset="0"/>
                  <a:ea typeface="+mn-ea"/>
                  <a:cs typeface="+mn-cs"/>
                </a:defRPr>
              </a:lvl7pPr>
              <a:lvl8pPr marL="3200400" algn="l" defTabSz="914400" rtl="0" eaLnBrk="1" latinLnBrk="0" hangingPunct="1">
                <a:defRPr sz="900" kern="1200">
                  <a:solidFill>
                    <a:schemeClr val="tx1"/>
                  </a:solidFill>
                  <a:latin typeface="Arial" panose="020B0604020202020204" pitchFamily="34" charset="0"/>
                  <a:ea typeface="+mn-ea"/>
                  <a:cs typeface="+mn-cs"/>
                </a:defRPr>
              </a:lvl8pPr>
              <a:lvl9pPr marL="3657600" algn="l" defTabSz="914400" rtl="0" eaLnBrk="1" latinLnBrk="0" hangingPunct="1">
                <a:defRPr sz="900" kern="1200">
                  <a:solidFill>
                    <a:schemeClr val="tx1"/>
                  </a:solidFill>
                  <a:latin typeface="Arial" panose="020B0604020202020204" pitchFamily="34" charset="0"/>
                  <a:ea typeface="+mn-ea"/>
                  <a:cs typeface="+mn-cs"/>
                </a:defRPr>
              </a:lvl9pPr>
            </a:lstStyle>
            <a:p>
              <a:endParaRPr lang="en-US"/>
            </a:p>
          </p:txBody>
        </p:sp>
        <p:sp>
          <p:nvSpPr>
            <p:cNvPr id="48" name="Rectangle 47">
              <a:extLst>
                <a:ext uri="{FF2B5EF4-FFF2-40B4-BE49-F238E27FC236}">
                  <a16:creationId xmlns="" xmlns:a16="http://schemas.microsoft.com/office/drawing/2014/main" id="{5680E508-9582-4E68-AB56-2AA4582B299A}"/>
                </a:ext>
              </a:extLst>
            </p:cNvPr>
            <p:cNvSpPr>
              <a:spLocks noChangeArrowheads="1"/>
            </p:cNvSpPr>
            <p:nvPr/>
          </p:nvSpPr>
          <p:spPr bwMode="auto">
            <a:xfrm>
              <a:off x="810" y="1526"/>
              <a:ext cx="77" cy="700"/>
            </a:xfrm>
            <a:prstGeom prst="rect">
              <a:avLst/>
            </a:prstGeom>
            <a:solidFill>
              <a:schemeClr val="tx2"/>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9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9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9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9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900" kern="1200">
                  <a:solidFill>
                    <a:schemeClr val="tx1"/>
                  </a:solidFill>
                  <a:latin typeface="Arial" panose="020B0604020202020204" pitchFamily="34" charset="0"/>
                  <a:ea typeface="+mn-ea"/>
                  <a:cs typeface="+mn-cs"/>
                </a:defRPr>
              </a:lvl5pPr>
              <a:lvl6pPr marL="2286000" algn="l" defTabSz="914400" rtl="0" eaLnBrk="1" latinLnBrk="0" hangingPunct="1">
                <a:defRPr sz="900" kern="1200">
                  <a:solidFill>
                    <a:schemeClr val="tx1"/>
                  </a:solidFill>
                  <a:latin typeface="Arial" panose="020B0604020202020204" pitchFamily="34" charset="0"/>
                  <a:ea typeface="+mn-ea"/>
                  <a:cs typeface="+mn-cs"/>
                </a:defRPr>
              </a:lvl6pPr>
              <a:lvl7pPr marL="2743200" algn="l" defTabSz="914400" rtl="0" eaLnBrk="1" latinLnBrk="0" hangingPunct="1">
                <a:defRPr sz="900" kern="1200">
                  <a:solidFill>
                    <a:schemeClr val="tx1"/>
                  </a:solidFill>
                  <a:latin typeface="Arial" panose="020B0604020202020204" pitchFamily="34" charset="0"/>
                  <a:ea typeface="+mn-ea"/>
                  <a:cs typeface="+mn-cs"/>
                </a:defRPr>
              </a:lvl7pPr>
              <a:lvl8pPr marL="3200400" algn="l" defTabSz="914400" rtl="0" eaLnBrk="1" latinLnBrk="0" hangingPunct="1">
                <a:defRPr sz="900" kern="1200">
                  <a:solidFill>
                    <a:schemeClr val="tx1"/>
                  </a:solidFill>
                  <a:latin typeface="Arial" panose="020B0604020202020204" pitchFamily="34" charset="0"/>
                  <a:ea typeface="+mn-ea"/>
                  <a:cs typeface="+mn-cs"/>
                </a:defRPr>
              </a:lvl8pPr>
              <a:lvl9pPr marL="3657600" algn="l" defTabSz="914400" rtl="0" eaLnBrk="1" latinLnBrk="0" hangingPunct="1">
                <a:defRPr sz="900" kern="1200">
                  <a:solidFill>
                    <a:schemeClr val="tx1"/>
                  </a:solidFill>
                  <a:latin typeface="Arial" panose="020B0604020202020204" pitchFamily="34" charset="0"/>
                  <a:ea typeface="+mn-ea"/>
                  <a:cs typeface="+mn-cs"/>
                </a:defRPr>
              </a:lvl9pPr>
            </a:lstStyle>
            <a:p>
              <a:endParaRPr lang="en-US"/>
            </a:p>
          </p:txBody>
        </p:sp>
        <p:sp>
          <p:nvSpPr>
            <p:cNvPr id="49" name="Freeform 31">
              <a:extLst>
                <a:ext uri="{FF2B5EF4-FFF2-40B4-BE49-F238E27FC236}">
                  <a16:creationId xmlns="" xmlns:a16="http://schemas.microsoft.com/office/drawing/2014/main" id="{A217D2C9-6C2A-4B32-B9C5-FBEC6D32A40D}"/>
                </a:ext>
              </a:extLst>
            </p:cNvPr>
            <p:cNvSpPr>
              <a:spLocks/>
            </p:cNvSpPr>
            <p:nvPr/>
          </p:nvSpPr>
          <p:spPr bwMode="auto">
            <a:xfrm>
              <a:off x="758" y="1694"/>
              <a:ext cx="181" cy="649"/>
            </a:xfrm>
            <a:custGeom>
              <a:avLst/>
              <a:gdLst>
                <a:gd name="T0" fmla="*/ 96 w 288"/>
                <a:gd name="T1" fmla="*/ 0 h 576"/>
                <a:gd name="T2" fmla="*/ 96 w 288"/>
                <a:gd name="T3" fmla="*/ 480 h 576"/>
                <a:gd name="T4" fmla="*/ 0 w 288"/>
                <a:gd name="T5" fmla="*/ 480 h 576"/>
                <a:gd name="T6" fmla="*/ 0 w 288"/>
                <a:gd name="T7" fmla="*/ 576 h 576"/>
                <a:gd name="T8" fmla="*/ 288 w 288"/>
                <a:gd name="T9" fmla="*/ 576 h 576"/>
                <a:gd name="T10" fmla="*/ 288 w 288"/>
                <a:gd name="T11" fmla="*/ 480 h 576"/>
                <a:gd name="T12" fmla="*/ 192 w 288"/>
                <a:gd name="T13" fmla="*/ 480 h 576"/>
                <a:gd name="T14" fmla="*/ 192 w 288"/>
                <a:gd name="T15" fmla="*/ 0 h 576"/>
                <a:gd name="T16" fmla="*/ 96 w 288"/>
                <a:gd name="T17" fmla="*/ 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576">
                  <a:moveTo>
                    <a:pt x="96" y="0"/>
                  </a:moveTo>
                  <a:lnTo>
                    <a:pt x="96" y="480"/>
                  </a:lnTo>
                  <a:lnTo>
                    <a:pt x="0" y="480"/>
                  </a:lnTo>
                  <a:lnTo>
                    <a:pt x="0" y="576"/>
                  </a:lnTo>
                  <a:lnTo>
                    <a:pt x="288" y="576"/>
                  </a:lnTo>
                  <a:lnTo>
                    <a:pt x="288" y="480"/>
                  </a:lnTo>
                  <a:lnTo>
                    <a:pt x="192" y="480"/>
                  </a:lnTo>
                  <a:lnTo>
                    <a:pt x="192" y="0"/>
                  </a:lnTo>
                  <a:lnTo>
                    <a:pt x="96" y="0"/>
                  </a:lnTo>
                  <a:close/>
                </a:path>
              </a:pathLst>
            </a:custGeom>
            <a:solidFill>
              <a:schemeClr val="folHlink"/>
            </a:solidFill>
            <a:ln w="9525" cap="flat" cmpd="sng">
              <a:solidFill>
                <a:schemeClr val="bg2"/>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9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9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9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9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900" kern="1200">
                  <a:solidFill>
                    <a:schemeClr val="tx1"/>
                  </a:solidFill>
                  <a:latin typeface="Arial" panose="020B0604020202020204" pitchFamily="34" charset="0"/>
                  <a:ea typeface="+mn-ea"/>
                  <a:cs typeface="+mn-cs"/>
                </a:defRPr>
              </a:lvl5pPr>
              <a:lvl6pPr marL="2286000" algn="l" defTabSz="914400" rtl="0" eaLnBrk="1" latinLnBrk="0" hangingPunct="1">
                <a:defRPr sz="900" kern="1200">
                  <a:solidFill>
                    <a:schemeClr val="tx1"/>
                  </a:solidFill>
                  <a:latin typeface="Arial" panose="020B0604020202020204" pitchFamily="34" charset="0"/>
                  <a:ea typeface="+mn-ea"/>
                  <a:cs typeface="+mn-cs"/>
                </a:defRPr>
              </a:lvl6pPr>
              <a:lvl7pPr marL="2743200" algn="l" defTabSz="914400" rtl="0" eaLnBrk="1" latinLnBrk="0" hangingPunct="1">
                <a:defRPr sz="900" kern="1200">
                  <a:solidFill>
                    <a:schemeClr val="tx1"/>
                  </a:solidFill>
                  <a:latin typeface="Arial" panose="020B0604020202020204" pitchFamily="34" charset="0"/>
                  <a:ea typeface="+mn-ea"/>
                  <a:cs typeface="+mn-cs"/>
                </a:defRPr>
              </a:lvl7pPr>
              <a:lvl8pPr marL="3200400" algn="l" defTabSz="914400" rtl="0" eaLnBrk="1" latinLnBrk="0" hangingPunct="1">
                <a:defRPr sz="900" kern="1200">
                  <a:solidFill>
                    <a:schemeClr val="tx1"/>
                  </a:solidFill>
                  <a:latin typeface="Arial" panose="020B0604020202020204" pitchFamily="34" charset="0"/>
                  <a:ea typeface="+mn-ea"/>
                  <a:cs typeface="+mn-cs"/>
                </a:defRPr>
              </a:lvl8pPr>
              <a:lvl9pPr marL="3657600" algn="l" defTabSz="914400" rtl="0" eaLnBrk="1" latinLnBrk="0" hangingPunct="1">
                <a:defRPr sz="900" kern="1200">
                  <a:solidFill>
                    <a:schemeClr val="tx1"/>
                  </a:solidFill>
                  <a:latin typeface="Arial" panose="020B0604020202020204" pitchFamily="34" charset="0"/>
                  <a:ea typeface="+mn-ea"/>
                  <a:cs typeface="+mn-cs"/>
                </a:defRPr>
              </a:lvl9pPr>
            </a:lstStyle>
            <a:p>
              <a:endParaRPr lang="en-US"/>
            </a:p>
          </p:txBody>
        </p:sp>
        <p:sp>
          <p:nvSpPr>
            <p:cNvPr id="50" name="Line 32">
              <a:extLst>
                <a:ext uri="{FF2B5EF4-FFF2-40B4-BE49-F238E27FC236}">
                  <a16:creationId xmlns="" xmlns:a16="http://schemas.microsoft.com/office/drawing/2014/main" id="{A2523444-166E-4115-8F1D-F81930CEED37}"/>
                </a:ext>
              </a:extLst>
            </p:cNvPr>
            <p:cNvSpPr>
              <a:spLocks noChangeShapeType="1"/>
            </p:cNvSpPr>
            <p:nvPr/>
          </p:nvSpPr>
          <p:spPr bwMode="auto">
            <a:xfrm>
              <a:off x="818" y="1834"/>
              <a:ext cx="59"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9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9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9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9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900" kern="1200">
                  <a:solidFill>
                    <a:schemeClr val="tx1"/>
                  </a:solidFill>
                  <a:latin typeface="Arial" panose="020B0604020202020204" pitchFamily="34" charset="0"/>
                  <a:ea typeface="+mn-ea"/>
                  <a:cs typeface="+mn-cs"/>
                </a:defRPr>
              </a:lvl5pPr>
              <a:lvl6pPr marL="2286000" algn="l" defTabSz="914400" rtl="0" eaLnBrk="1" latinLnBrk="0" hangingPunct="1">
                <a:defRPr sz="900" kern="1200">
                  <a:solidFill>
                    <a:schemeClr val="tx1"/>
                  </a:solidFill>
                  <a:latin typeface="Arial" panose="020B0604020202020204" pitchFamily="34" charset="0"/>
                  <a:ea typeface="+mn-ea"/>
                  <a:cs typeface="+mn-cs"/>
                </a:defRPr>
              </a:lvl6pPr>
              <a:lvl7pPr marL="2743200" algn="l" defTabSz="914400" rtl="0" eaLnBrk="1" latinLnBrk="0" hangingPunct="1">
                <a:defRPr sz="900" kern="1200">
                  <a:solidFill>
                    <a:schemeClr val="tx1"/>
                  </a:solidFill>
                  <a:latin typeface="Arial" panose="020B0604020202020204" pitchFamily="34" charset="0"/>
                  <a:ea typeface="+mn-ea"/>
                  <a:cs typeface="+mn-cs"/>
                </a:defRPr>
              </a:lvl7pPr>
              <a:lvl8pPr marL="3200400" algn="l" defTabSz="914400" rtl="0" eaLnBrk="1" latinLnBrk="0" hangingPunct="1">
                <a:defRPr sz="900" kern="1200">
                  <a:solidFill>
                    <a:schemeClr val="tx1"/>
                  </a:solidFill>
                  <a:latin typeface="Arial" panose="020B0604020202020204" pitchFamily="34" charset="0"/>
                  <a:ea typeface="+mn-ea"/>
                  <a:cs typeface="+mn-cs"/>
                </a:defRPr>
              </a:lvl8pPr>
              <a:lvl9pPr marL="3657600" algn="l" defTabSz="914400" rtl="0" eaLnBrk="1" latinLnBrk="0" hangingPunct="1">
                <a:defRPr sz="900" kern="1200">
                  <a:solidFill>
                    <a:schemeClr val="tx1"/>
                  </a:solidFill>
                  <a:latin typeface="Arial" panose="020B0604020202020204" pitchFamily="34" charset="0"/>
                  <a:ea typeface="+mn-ea"/>
                  <a:cs typeface="+mn-cs"/>
                </a:defRPr>
              </a:lvl9pPr>
            </a:lstStyle>
            <a:p>
              <a:endParaRPr lang="en-US"/>
            </a:p>
          </p:txBody>
        </p:sp>
        <p:sp>
          <p:nvSpPr>
            <p:cNvPr id="51" name="Line 33">
              <a:extLst>
                <a:ext uri="{FF2B5EF4-FFF2-40B4-BE49-F238E27FC236}">
                  <a16:creationId xmlns="" xmlns:a16="http://schemas.microsoft.com/office/drawing/2014/main" id="{1F3C2013-CC1B-4DD9-9255-3F1DDE1F7EB2}"/>
                </a:ext>
              </a:extLst>
            </p:cNvPr>
            <p:cNvSpPr>
              <a:spLocks noChangeShapeType="1"/>
            </p:cNvSpPr>
            <p:nvPr/>
          </p:nvSpPr>
          <p:spPr bwMode="auto">
            <a:xfrm>
              <a:off x="818" y="1878"/>
              <a:ext cx="59"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9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9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9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9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900" kern="1200">
                  <a:solidFill>
                    <a:schemeClr val="tx1"/>
                  </a:solidFill>
                  <a:latin typeface="Arial" panose="020B0604020202020204" pitchFamily="34" charset="0"/>
                  <a:ea typeface="+mn-ea"/>
                  <a:cs typeface="+mn-cs"/>
                </a:defRPr>
              </a:lvl5pPr>
              <a:lvl6pPr marL="2286000" algn="l" defTabSz="914400" rtl="0" eaLnBrk="1" latinLnBrk="0" hangingPunct="1">
                <a:defRPr sz="900" kern="1200">
                  <a:solidFill>
                    <a:schemeClr val="tx1"/>
                  </a:solidFill>
                  <a:latin typeface="Arial" panose="020B0604020202020204" pitchFamily="34" charset="0"/>
                  <a:ea typeface="+mn-ea"/>
                  <a:cs typeface="+mn-cs"/>
                </a:defRPr>
              </a:lvl6pPr>
              <a:lvl7pPr marL="2743200" algn="l" defTabSz="914400" rtl="0" eaLnBrk="1" latinLnBrk="0" hangingPunct="1">
                <a:defRPr sz="900" kern="1200">
                  <a:solidFill>
                    <a:schemeClr val="tx1"/>
                  </a:solidFill>
                  <a:latin typeface="Arial" panose="020B0604020202020204" pitchFamily="34" charset="0"/>
                  <a:ea typeface="+mn-ea"/>
                  <a:cs typeface="+mn-cs"/>
                </a:defRPr>
              </a:lvl7pPr>
              <a:lvl8pPr marL="3200400" algn="l" defTabSz="914400" rtl="0" eaLnBrk="1" latinLnBrk="0" hangingPunct="1">
                <a:defRPr sz="900" kern="1200">
                  <a:solidFill>
                    <a:schemeClr val="tx1"/>
                  </a:solidFill>
                  <a:latin typeface="Arial" panose="020B0604020202020204" pitchFamily="34" charset="0"/>
                  <a:ea typeface="+mn-ea"/>
                  <a:cs typeface="+mn-cs"/>
                </a:defRPr>
              </a:lvl8pPr>
              <a:lvl9pPr marL="3657600" algn="l" defTabSz="914400" rtl="0" eaLnBrk="1" latinLnBrk="0" hangingPunct="1">
                <a:defRPr sz="900" kern="1200">
                  <a:solidFill>
                    <a:schemeClr val="tx1"/>
                  </a:solidFill>
                  <a:latin typeface="Arial" panose="020B0604020202020204" pitchFamily="34" charset="0"/>
                  <a:ea typeface="+mn-ea"/>
                  <a:cs typeface="+mn-cs"/>
                </a:defRPr>
              </a:lvl9pPr>
            </a:lstStyle>
            <a:p>
              <a:endParaRPr lang="en-US"/>
            </a:p>
          </p:txBody>
        </p:sp>
        <p:sp>
          <p:nvSpPr>
            <p:cNvPr id="52" name="Line 34">
              <a:extLst>
                <a:ext uri="{FF2B5EF4-FFF2-40B4-BE49-F238E27FC236}">
                  <a16:creationId xmlns="" xmlns:a16="http://schemas.microsoft.com/office/drawing/2014/main" id="{4CA079E1-1FC4-4F55-A5E4-D6C7074D298C}"/>
                </a:ext>
              </a:extLst>
            </p:cNvPr>
            <p:cNvSpPr>
              <a:spLocks noChangeShapeType="1"/>
            </p:cNvSpPr>
            <p:nvPr/>
          </p:nvSpPr>
          <p:spPr bwMode="auto">
            <a:xfrm>
              <a:off x="818" y="1852"/>
              <a:ext cx="59"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9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9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9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9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900" kern="1200">
                  <a:solidFill>
                    <a:schemeClr val="tx1"/>
                  </a:solidFill>
                  <a:latin typeface="Arial" panose="020B0604020202020204" pitchFamily="34" charset="0"/>
                  <a:ea typeface="+mn-ea"/>
                  <a:cs typeface="+mn-cs"/>
                </a:defRPr>
              </a:lvl5pPr>
              <a:lvl6pPr marL="2286000" algn="l" defTabSz="914400" rtl="0" eaLnBrk="1" latinLnBrk="0" hangingPunct="1">
                <a:defRPr sz="900" kern="1200">
                  <a:solidFill>
                    <a:schemeClr val="tx1"/>
                  </a:solidFill>
                  <a:latin typeface="Arial" panose="020B0604020202020204" pitchFamily="34" charset="0"/>
                  <a:ea typeface="+mn-ea"/>
                  <a:cs typeface="+mn-cs"/>
                </a:defRPr>
              </a:lvl6pPr>
              <a:lvl7pPr marL="2743200" algn="l" defTabSz="914400" rtl="0" eaLnBrk="1" latinLnBrk="0" hangingPunct="1">
                <a:defRPr sz="900" kern="1200">
                  <a:solidFill>
                    <a:schemeClr val="tx1"/>
                  </a:solidFill>
                  <a:latin typeface="Arial" panose="020B0604020202020204" pitchFamily="34" charset="0"/>
                  <a:ea typeface="+mn-ea"/>
                  <a:cs typeface="+mn-cs"/>
                </a:defRPr>
              </a:lvl7pPr>
              <a:lvl8pPr marL="3200400" algn="l" defTabSz="914400" rtl="0" eaLnBrk="1" latinLnBrk="0" hangingPunct="1">
                <a:defRPr sz="900" kern="1200">
                  <a:solidFill>
                    <a:schemeClr val="tx1"/>
                  </a:solidFill>
                  <a:latin typeface="Arial" panose="020B0604020202020204" pitchFamily="34" charset="0"/>
                  <a:ea typeface="+mn-ea"/>
                  <a:cs typeface="+mn-cs"/>
                </a:defRPr>
              </a:lvl8pPr>
              <a:lvl9pPr marL="3657600" algn="l" defTabSz="914400" rtl="0" eaLnBrk="1" latinLnBrk="0" hangingPunct="1">
                <a:defRPr sz="900" kern="1200">
                  <a:solidFill>
                    <a:schemeClr val="tx1"/>
                  </a:solidFill>
                  <a:latin typeface="Arial" panose="020B0604020202020204" pitchFamily="34" charset="0"/>
                  <a:ea typeface="+mn-ea"/>
                  <a:cs typeface="+mn-cs"/>
                </a:defRPr>
              </a:lvl9pPr>
            </a:lstStyle>
            <a:p>
              <a:endParaRPr lang="en-US"/>
            </a:p>
          </p:txBody>
        </p:sp>
        <p:sp>
          <p:nvSpPr>
            <p:cNvPr id="53" name="Line 35">
              <a:extLst>
                <a:ext uri="{FF2B5EF4-FFF2-40B4-BE49-F238E27FC236}">
                  <a16:creationId xmlns="" xmlns:a16="http://schemas.microsoft.com/office/drawing/2014/main" id="{112F0E67-E1BC-43C1-936F-46E23EF72A48}"/>
                </a:ext>
              </a:extLst>
            </p:cNvPr>
            <p:cNvSpPr>
              <a:spLocks noChangeShapeType="1"/>
            </p:cNvSpPr>
            <p:nvPr/>
          </p:nvSpPr>
          <p:spPr bwMode="auto">
            <a:xfrm>
              <a:off x="818" y="1904"/>
              <a:ext cx="59"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9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9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9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9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900" kern="1200">
                  <a:solidFill>
                    <a:schemeClr val="tx1"/>
                  </a:solidFill>
                  <a:latin typeface="Arial" panose="020B0604020202020204" pitchFamily="34" charset="0"/>
                  <a:ea typeface="+mn-ea"/>
                  <a:cs typeface="+mn-cs"/>
                </a:defRPr>
              </a:lvl5pPr>
              <a:lvl6pPr marL="2286000" algn="l" defTabSz="914400" rtl="0" eaLnBrk="1" latinLnBrk="0" hangingPunct="1">
                <a:defRPr sz="900" kern="1200">
                  <a:solidFill>
                    <a:schemeClr val="tx1"/>
                  </a:solidFill>
                  <a:latin typeface="Arial" panose="020B0604020202020204" pitchFamily="34" charset="0"/>
                  <a:ea typeface="+mn-ea"/>
                  <a:cs typeface="+mn-cs"/>
                </a:defRPr>
              </a:lvl6pPr>
              <a:lvl7pPr marL="2743200" algn="l" defTabSz="914400" rtl="0" eaLnBrk="1" latinLnBrk="0" hangingPunct="1">
                <a:defRPr sz="900" kern="1200">
                  <a:solidFill>
                    <a:schemeClr val="tx1"/>
                  </a:solidFill>
                  <a:latin typeface="Arial" panose="020B0604020202020204" pitchFamily="34" charset="0"/>
                  <a:ea typeface="+mn-ea"/>
                  <a:cs typeface="+mn-cs"/>
                </a:defRPr>
              </a:lvl7pPr>
              <a:lvl8pPr marL="3200400" algn="l" defTabSz="914400" rtl="0" eaLnBrk="1" latinLnBrk="0" hangingPunct="1">
                <a:defRPr sz="900" kern="1200">
                  <a:solidFill>
                    <a:schemeClr val="tx1"/>
                  </a:solidFill>
                  <a:latin typeface="Arial" panose="020B0604020202020204" pitchFamily="34" charset="0"/>
                  <a:ea typeface="+mn-ea"/>
                  <a:cs typeface="+mn-cs"/>
                </a:defRPr>
              </a:lvl8pPr>
              <a:lvl9pPr marL="3657600" algn="l" defTabSz="914400" rtl="0" eaLnBrk="1" latinLnBrk="0" hangingPunct="1">
                <a:defRPr sz="900" kern="1200">
                  <a:solidFill>
                    <a:schemeClr val="tx1"/>
                  </a:solidFill>
                  <a:latin typeface="Arial" panose="020B0604020202020204" pitchFamily="34" charset="0"/>
                  <a:ea typeface="+mn-ea"/>
                  <a:cs typeface="+mn-cs"/>
                </a:defRPr>
              </a:lvl9pPr>
            </a:lstStyle>
            <a:p>
              <a:endParaRPr lang="en-US"/>
            </a:p>
          </p:txBody>
        </p:sp>
        <p:sp>
          <p:nvSpPr>
            <p:cNvPr id="54" name="Line 36">
              <a:extLst>
                <a:ext uri="{FF2B5EF4-FFF2-40B4-BE49-F238E27FC236}">
                  <a16:creationId xmlns="" xmlns:a16="http://schemas.microsoft.com/office/drawing/2014/main" id="{574074EC-EDD5-4FDA-A99C-D0132EADEC2E}"/>
                </a:ext>
              </a:extLst>
            </p:cNvPr>
            <p:cNvSpPr>
              <a:spLocks noChangeShapeType="1"/>
            </p:cNvSpPr>
            <p:nvPr/>
          </p:nvSpPr>
          <p:spPr bwMode="auto">
            <a:xfrm>
              <a:off x="818" y="1865"/>
              <a:ext cx="59"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9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9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9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9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900" kern="1200">
                  <a:solidFill>
                    <a:schemeClr val="tx1"/>
                  </a:solidFill>
                  <a:latin typeface="Arial" panose="020B0604020202020204" pitchFamily="34" charset="0"/>
                  <a:ea typeface="+mn-ea"/>
                  <a:cs typeface="+mn-cs"/>
                </a:defRPr>
              </a:lvl5pPr>
              <a:lvl6pPr marL="2286000" algn="l" defTabSz="914400" rtl="0" eaLnBrk="1" latinLnBrk="0" hangingPunct="1">
                <a:defRPr sz="900" kern="1200">
                  <a:solidFill>
                    <a:schemeClr val="tx1"/>
                  </a:solidFill>
                  <a:latin typeface="Arial" panose="020B0604020202020204" pitchFamily="34" charset="0"/>
                  <a:ea typeface="+mn-ea"/>
                  <a:cs typeface="+mn-cs"/>
                </a:defRPr>
              </a:lvl6pPr>
              <a:lvl7pPr marL="2743200" algn="l" defTabSz="914400" rtl="0" eaLnBrk="1" latinLnBrk="0" hangingPunct="1">
                <a:defRPr sz="900" kern="1200">
                  <a:solidFill>
                    <a:schemeClr val="tx1"/>
                  </a:solidFill>
                  <a:latin typeface="Arial" panose="020B0604020202020204" pitchFamily="34" charset="0"/>
                  <a:ea typeface="+mn-ea"/>
                  <a:cs typeface="+mn-cs"/>
                </a:defRPr>
              </a:lvl7pPr>
              <a:lvl8pPr marL="3200400" algn="l" defTabSz="914400" rtl="0" eaLnBrk="1" latinLnBrk="0" hangingPunct="1">
                <a:defRPr sz="900" kern="1200">
                  <a:solidFill>
                    <a:schemeClr val="tx1"/>
                  </a:solidFill>
                  <a:latin typeface="Arial" panose="020B0604020202020204" pitchFamily="34" charset="0"/>
                  <a:ea typeface="+mn-ea"/>
                  <a:cs typeface="+mn-cs"/>
                </a:defRPr>
              </a:lvl8pPr>
              <a:lvl9pPr marL="3657600" algn="l" defTabSz="914400" rtl="0" eaLnBrk="1" latinLnBrk="0" hangingPunct="1">
                <a:defRPr sz="900" kern="1200">
                  <a:solidFill>
                    <a:schemeClr val="tx1"/>
                  </a:solidFill>
                  <a:latin typeface="Arial" panose="020B0604020202020204" pitchFamily="34" charset="0"/>
                  <a:ea typeface="+mn-ea"/>
                  <a:cs typeface="+mn-cs"/>
                </a:defRPr>
              </a:lvl9pPr>
            </a:lstStyle>
            <a:p>
              <a:endParaRPr lang="en-US"/>
            </a:p>
          </p:txBody>
        </p:sp>
        <p:sp>
          <p:nvSpPr>
            <p:cNvPr id="55" name="Line 37">
              <a:extLst>
                <a:ext uri="{FF2B5EF4-FFF2-40B4-BE49-F238E27FC236}">
                  <a16:creationId xmlns="" xmlns:a16="http://schemas.microsoft.com/office/drawing/2014/main" id="{2D4A3DF2-987F-410C-8933-80373AA368DC}"/>
                </a:ext>
              </a:extLst>
            </p:cNvPr>
            <p:cNvSpPr>
              <a:spLocks noChangeShapeType="1"/>
            </p:cNvSpPr>
            <p:nvPr/>
          </p:nvSpPr>
          <p:spPr bwMode="auto">
            <a:xfrm>
              <a:off x="818" y="1846"/>
              <a:ext cx="59"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9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9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9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9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900" kern="1200">
                  <a:solidFill>
                    <a:schemeClr val="tx1"/>
                  </a:solidFill>
                  <a:latin typeface="Arial" panose="020B0604020202020204" pitchFamily="34" charset="0"/>
                  <a:ea typeface="+mn-ea"/>
                  <a:cs typeface="+mn-cs"/>
                </a:defRPr>
              </a:lvl5pPr>
              <a:lvl6pPr marL="2286000" algn="l" defTabSz="914400" rtl="0" eaLnBrk="1" latinLnBrk="0" hangingPunct="1">
                <a:defRPr sz="900" kern="1200">
                  <a:solidFill>
                    <a:schemeClr val="tx1"/>
                  </a:solidFill>
                  <a:latin typeface="Arial" panose="020B0604020202020204" pitchFamily="34" charset="0"/>
                  <a:ea typeface="+mn-ea"/>
                  <a:cs typeface="+mn-cs"/>
                </a:defRPr>
              </a:lvl6pPr>
              <a:lvl7pPr marL="2743200" algn="l" defTabSz="914400" rtl="0" eaLnBrk="1" latinLnBrk="0" hangingPunct="1">
                <a:defRPr sz="900" kern="1200">
                  <a:solidFill>
                    <a:schemeClr val="tx1"/>
                  </a:solidFill>
                  <a:latin typeface="Arial" panose="020B0604020202020204" pitchFamily="34" charset="0"/>
                  <a:ea typeface="+mn-ea"/>
                  <a:cs typeface="+mn-cs"/>
                </a:defRPr>
              </a:lvl7pPr>
              <a:lvl8pPr marL="3200400" algn="l" defTabSz="914400" rtl="0" eaLnBrk="1" latinLnBrk="0" hangingPunct="1">
                <a:defRPr sz="900" kern="1200">
                  <a:solidFill>
                    <a:schemeClr val="tx1"/>
                  </a:solidFill>
                  <a:latin typeface="Arial" panose="020B0604020202020204" pitchFamily="34" charset="0"/>
                  <a:ea typeface="+mn-ea"/>
                  <a:cs typeface="+mn-cs"/>
                </a:defRPr>
              </a:lvl8pPr>
              <a:lvl9pPr marL="3657600" algn="l" defTabSz="914400" rtl="0" eaLnBrk="1" latinLnBrk="0" hangingPunct="1">
                <a:defRPr sz="900" kern="1200">
                  <a:solidFill>
                    <a:schemeClr val="tx1"/>
                  </a:solidFill>
                  <a:latin typeface="Arial" panose="020B0604020202020204" pitchFamily="34" charset="0"/>
                  <a:ea typeface="+mn-ea"/>
                  <a:cs typeface="+mn-cs"/>
                </a:defRPr>
              </a:lvl9pPr>
            </a:lstStyle>
            <a:p>
              <a:endParaRPr lang="en-US"/>
            </a:p>
          </p:txBody>
        </p:sp>
        <p:sp>
          <p:nvSpPr>
            <p:cNvPr id="56" name="Line 38">
              <a:extLst>
                <a:ext uri="{FF2B5EF4-FFF2-40B4-BE49-F238E27FC236}">
                  <a16:creationId xmlns="" xmlns:a16="http://schemas.microsoft.com/office/drawing/2014/main" id="{50BE9CBD-6F2C-4C3A-8008-E2F14C10BFB7}"/>
                </a:ext>
              </a:extLst>
            </p:cNvPr>
            <p:cNvSpPr>
              <a:spLocks noChangeShapeType="1"/>
            </p:cNvSpPr>
            <p:nvPr/>
          </p:nvSpPr>
          <p:spPr bwMode="auto">
            <a:xfrm>
              <a:off x="818" y="1890"/>
              <a:ext cx="59"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9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9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9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9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900" kern="1200">
                  <a:solidFill>
                    <a:schemeClr val="tx1"/>
                  </a:solidFill>
                  <a:latin typeface="Arial" panose="020B0604020202020204" pitchFamily="34" charset="0"/>
                  <a:ea typeface="+mn-ea"/>
                  <a:cs typeface="+mn-cs"/>
                </a:defRPr>
              </a:lvl5pPr>
              <a:lvl6pPr marL="2286000" algn="l" defTabSz="914400" rtl="0" eaLnBrk="1" latinLnBrk="0" hangingPunct="1">
                <a:defRPr sz="900" kern="1200">
                  <a:solidFill>
                    <a:schemeClr val="tx1"/>
                  </a:solidFill>
                  <a:latin typeface="Arial" panose="020B0604020202020204" pitchFamily="34" charset="0"/>
                  <a:ea typeface="+mn-ea"/>
                  <a:cs typeface="+mn-cs"/>
                </a:defRPr>
              </a:lvl6pPr>
              <a:lvl7pPr marL="2743200" algn="l" defTabSz="914400" rtl="0" eaLnBrk="1" latinLnBrk="0" hangingPunct="1">
                <a:defRPr sz="900" kern="1200">
                  <a:solidFill>
                    <a:schemeClr val="tx1"/>
                  </a:solidFill>
                  <a:latin typeface="Arial" panose="020B0604020202020204" pitchFamily="34" charset="0"/>
                  <a:ea typeface="+mn-ea"/>
                  <a:cs typeface="+mn-cs"/>
                </a:defRPr>
              </a:lvl7pPr>
              <a:lvl8pPr marL="3200400" algn="l" defTabSz="914400" rtl="0" eaLnBrk="1" latinLnBrk="0" hangingPunct="1">
                <a:defRPr sz="900" kern="1200">
                  <a:solidFill>
                    <a:schemeClr val="tx1"/>
                  </a:solidFill>
                  <a:latin typeface="Arial" panose="020B0604020202020204" pitchFamily="34" charset="0"/>
                  <a:ea typeface="+mn-ea"/>
                  <a:cs typeface="+mn-cs"/>
                </a:defRPr>
              </a:lvl8pPr>
              <a:lvl9pPr marL="3657600" algn="l" defTabSz="914400" rtl="0" eaLnBrk="1" latinLnBrk="0" hangingPunct="1">
                <a:defRPr sz="900" kern="1200">
                  <a:solidFill>
                    <a:schemeClr val="tx1"/>
                  </a:solidFill>
                  <a:latin typeface="Arial" panose="020B0604020202020204" pitchFamily="34" charset="0"/>
                  <a:ea typeface="+mn-ea"/>
                  <a:cs typeface="+mn-cs"/>
                </a:defRPr>
              </a:lvl9pPr>
            </a:lstStyle>
            <a:p>
              <a:endParaRPr lang="en-US"/>
            </a:p>
          </p:txBody>
        </p:sp>
        <p:sp>
          <p:nvSpPr>
            <p:cNvPr id="57" name="Line 39">
              <a:extLst>
                <a:ext uri="{FF2B5EF4-FFF2-40B4-BE49-F238E27FC236}">
                  <a16:creationId xmlns="" xmlns:a16="http://schemas.microsoft.com/office/drawing/2014/main" id="{E345DEBB-1A8B-4BA5-B6EA-949E8DAC11DA}"/>
                </a:ext>
              </a:extLst>
            </p:cNvPr>
            <p:cNvSpPr>
              <a:spLocks noChangeShapeType="1"/>
            </p:cNvSpPr>
            <p:nvPr/>
          </p:nvSpPr>
          <p:spPr bwMode="auto">
            <a:xfrm>
              <a:off x="818" y="1897"/>
              <a:ext cx="59"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9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9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9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9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900" kern="1200">
                  <a:solidFill>
                    <a:schemeClr val="tx1"/>
                  </a:solidFill>
                  <a:latin typeface="Arial" panose="020B0604020202020204" pitchFamily="34" charset="0"/>
                  <a:ea typeface="+mn-ea"/>
                  <a:cs typeface="+mn-cs"/>
                </a:defRPr>
              </a:lvl5pPr>
              <a:lvl6pPr marL="2286000" algn="l" defTabSz="914400" rtl="0" eaLnBrk="1" latinLnBrk="0" hangingPunct="1">
                <a:defRPr sz="900" kern="1200">
                  <a:solidFill>
                    <a:schemeClr val="tx1"/>
                  </a:solidFill>
                  <a:latin typeface="Arial" panose="020B0604020202020204" pitchFamily="34" charset="0"/>
                  <a:ea typeface="+mn-ea"/>
                  <a:cs typeface="+mn-cs"/>
                </a:defRPr>
              </a:lvl6pPr>
              <a:lvl7pPr marL="2743200" algn="l" defTabSz="914400" rtl="0" eaLnBrk="1" latinLnBrk="0" hangingPunct="1">
                <a:defRPr sz="900" kern="1200">
                  <a:solidFill>
                    <a:schemeClr val="tx1"/>
                  </a:solidFill>
                  <a:latin typeface="Arial" panose="020B0604020202020204" pitchFamily="34" charset="0"/>
                  <a:ea typeface="+mn-ea"/>
                  <a:cs typeface="+mn-cs"/>
                </a:defRPr>
              </a:lvl7pPr>
              <a:lvl8pPr marL="3200400" algn="l" defTabSz="914400" rtl="0" eaLnBrk="1" latinLnBrk="0" hangingPunct="1">
                <a:defRPr sz="900" kern="1200">
                  <a:solidFill>
                    <a:schemeClr val="tx1"/>
                  </a:solidFill>
                  <a:latin typeface="Arial" panose="020B0604020202020204" pitchFamily="34" charset="0"/>
                  <a:ea typeface="+mn-ea"/>
                  <a:cs typeface="+mn-cs"/>
                </a:defRPr>
              </a:lvl8pPr>
              <a:lvl9pPr marL="3657600" algn="l" defTabSz="914400" rtl="0" eaLnBrk="1" latinLnBrk="0" hangingPunct="1">
                <a:defRPr sz="900" kern="1200">
                  <a:solidFill>
                    <a:schemeClr val="tx1"/>
                  </a:solidFill>
                  <a:latin typeface="Arial" panose="020B0604020202020204" pitchFamily="34" charset="0"/>
                  <a:ea typeface="+mn-ea"/>
                  <a:cs typeface="+mn-cs"/>
                </a:defRPr>
              </a:lvl9pPr>
            </a:lstStyle>
            <a:p>
              <a:endParaRPr lang="en-US"/>
            </a:p>
          </p:txBody>
        </p:sp>
        <p:sp>
          <p:nvSpPr>
            <p:cNvPr id="58" name="Line 40">
              <a:extLst>
                <a:ext uri="{FF2B5EF4-FFF2-40B4-BE49-F238E27FC236}">
                  <a16:creationId xmlns="" xmlns:a16="http://schemas.microsoft.com/office/drawing/2014/main" id="{E5623A5A-199B-430A-8865-E9A9221EBBD0}"/>
                </a:ext>
              </a:extLst>
            </p:cNvPr>
            <p:cNvSpPr>
              <a:spLocks noChangeShapeType="1"/>
            </p:cNvSpPr>
            <p:nvPr/>
          </p:nvSpPr>
          <p:spPr bwMode="auto">
            <a:xfrm>
              <a:off x="818" y="1839"/>
              <a:ext cx="59"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9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9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9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9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900" kern="1200">
                  <a:solidFill>
                    <a:schemeClr val="tx1"/>
                  </a:solidFill>
                  <a:latin typeface="Arial" panose="020B0604020202020204" pitchFamily="34" charset="0"/>
                  <a:ea typeface="+mn-ea"/>
                  <a:cs typeface="+mn-cs"/>
                </a:defRPr>
              </a:lvl5pPr>
              <a:lvl6pPr marL="2286000" algn="l" defTabSz="914400" rtl="0" eaLnBrk="1" latinLnBrk="0" hangingPunct="1">
                <a:defRPr sz="900" kern="1200">
                  <a:solidFill>
                    <a:schemeClr val="tx1"/>
                  </a:solidFill>
                  <a:latin typeface="Arial" panose="020B0604020202020204" pitchFamily="34" charset="0"/>
                  <a:ea typeface="+mn-ea"/>
                  <a:cs typeface="+mn-cs"/>
                </a:defRPr>
              </a:lvl6pPr>
              <a:lvl7pPr marL="2743200" algn="l" defTabSz="914400" rtl="0" eaLnBrk="1" latinLnBrk="0" hangingPunct="1">
                <a:defRPr sz="900" kern="1200">
                  <a:solidFill>
                    <a:schemeClr val="tx1"/>
                  </a:solidFill>
                  <a:latin typeface="Arial" panose="020B0604020202020204" pitchFamily="34" charset="0"/>
                  <a:ea typeface="+mn-ea"/>
                  <a:cs typeface="+mn-cs"/>
                </a:defRPr>
              </a:lvl7pPr>
              <a:lvl8pPr marL="3200400" algn="l" defTabSz="914400" rtl="0" eaLnBrk="1" latinLnBrk="0" hangingPunct="1">
                <a:defRPr sz="900" kern="1200">
                  <a:solidFill>
                    <a:schemeClr val="tx1"/>
                  </a:solidFill>
                  <a:latin typeface="Arial" panose="020B0604020202020204" pitchFamily="34" charset="0"/>
                  <a:ea typeface="+mn-ea"/>
                  <a:cs typeface="+mn-cs"/>
                </a:defRPr>
              </a:lvl8pPr>
              <a:lvl9pPr marL="3657600" algn="l" defTabSz="914400" rtl="0" eaLnBrk="1" latinLnBrk="0" hangingPunct="1">
                <a:defRPr sz="900" kern="1200">
                  <a:solidFill>
                    <a:schemeClr val="tx1"/>
                  </a:solidFill>
                  <a:latin typeface="Arial" panose="020B0604020202020204" pitchFamily="34" charset="0"/>
                  <a:ea typeface="+mn-ea"/>
                  <a:cs typeface="+mn-cs"/>
                </a:defRPr>
              </a:lvl9pPr>
            </a:lstStyle>
            <a:p>
              <a:endParaRPr lang="en-US"/>
            </a:p>
          </p:txBody>
        </p:sp>
        <p:sp>
          <p:nvSpPr>
            <p:cNvPr id="59" name="Line 41">
              <a:extLst>
                <a:ext uri="{FF2B5EF4-FFF2-40B4-BE49-F238E27FC236}">
                  <a16:creationId xmlns="" xmlns:a16="http://schemas.microsoft.com/office/drawing/2014/main" id="{4091C171-C145-4D44-84C3-AEB8E8808282}"/>
                </a:ext>
              </a:extLst>
            </p:cNvPr>
            <p:cNvSpPr>
              <a:spLocks noChangeShapeType="1"/>
            </p:cNvSpPr>
            <p:nvPr/>
          </p:nvSpPr>
          <p:spPr bwMode="auto">
            <a:xfrm>
              <a:off x="819" y="1872"/>
              <a:ext cx="59"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9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9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9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9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900" kern="1200">
                  <a:solidFill>
                    <a:schemeClr val="tx1"/>
                  </a:solidFill>
                  <a:latin typeface="Arial" panose="020B0604020202020204" pitchFamily="34" charset="0"/>
                  <a:ea typeface="+mn-ea"/>
                  <a:cs typeface="+mn-cs"/>
                </a:defRPr>
              </a:lvl5pPr>
              <a:lvl6pPr marL="2286000" algn="l" defTabSz="914400" rtl="0" eaLnBrk="1" latinLnBrk="0" hangingPunct="1">
                <a:defRPr sz="900" kern="1200">
                  <a:solidFill>
                    <a:schemeClr val="tx1"/>
                  </a:solidFill>
                  <a:latin typeface="Arial" panose="020B0604020202020204" pitchFamily="34" charset="0"/>
                  <a:ea typeface="+mn-ea"/>
                  <a:cs typeface="+mn-cs"/>
                </a:defRPr>
              </a:lvl6pPr>
              <a:lvl7pPr marL="2743200" algn="l" defTabSz="914400" rtl="0" eaLnBrk="1" latinLnBrk="0" hangingPunct="1">
                <a:defRPr sz="900" kern="1200">
                  <a:solidFill>
                    <a:schemeClr val="tx1"/>
                  </a:solidFill>
                  <a:latin typeface="Arial" panose="020B0604020202020204" pitchFamily="34" charset="0"/>
                  <a:ea typeface="+mn-ea"/>
                  <a:cs typeface="+mn-cs"/>
                </a:defRPr>
              </a:lvl7pPr>
              <a:lvl8pPr marL="3200400" algn="l" defTabSz="914400" rtl="0" eaLnBrk="1" latinLnBrk="0" hangingPunct="1">
                <a:defRPr sz="900" kern="1200">
                  <a:solidFill>
                    <a:schemeClr val="tx1"/>
                  </a:solidFill>
                  <a:latin typeface="Arial" panose="020B0604020202020204" pitchFamily="34" charset="0"/>
                  <a:ea typeface="+mn-ea"/>
                  <a:cs typeface="+mn-cs"/>
                </a:defRPr>
              </a:lvl8pPr>
              <a:lvl9pPr marL="3657600" algn="l" defTabSz="914400" rtl="0" eaLnBrk="1" latinLnBrk="0" hangingPunct="1">
                <a:defRPr sz="900" kern="1200">
                  <a:solidFill>
                    <a:schemeClr val="tx1"/>
                  </a:solidFill>
                  <a:latin typeface="Arial" panose="020B0604020202020204" pitchFamily="34" charset="0"/>
                  <a:ea typeface="+mn-ea"/>
                  <a:cs typeface="+mn-cs"/>
                </a:defRPr>
              </a:lvl9pPr>
            </a:lstStyle>
            <a:p>
              <a:endParaRPr lang="en-US"/>
            </a:p>
          </p:txBody>
        </p:sp>
        <p:sp>
          <p:nvSpPr>
            <p:cNvPr id="60" name="Line 42">
              <a:extLst>
                <a:ext uri="{FF2B5EF4-FFF2-40B4-BE49-F238E27FC236}">
                  <a16:creationId xmlns="" xmlns:a16="http://schemas.microsoft.com/office/drawing/2014/main" id="{568F9169-15A5-4138-B972-16F6AFF27C54}"/>
                </a:ext>
              </a:extLst>
            </p:cNvPr>
            <p:cNvSpPr>
              <a:spLocks noChangeShapeType="1"/>
            </p:cNvSpPr>
            <p:nvPr/>
          </p:nvSpPr>
          <p:spPr bwMode="auto">
            <a:xfrm>
              <a:off x="818" y="1860"/>
              <a:ext cx="59"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9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9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9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9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900" kern="1200">
                  <a:solidFill>
                    <a:schemeClr val="tx1"/>
                  </a:solidFill>
                  <a:latin typeface="Arial" panose="020B0604020202020204" pitchFamily="34" charset="0"/>
                  <a:ea typeface="+mn-ea"/>
                  <a:cs typeface="+mn-cs"/>
                </a:defRPr>
              </a:lvl5pPr>
              <a:lvl6pPr marL="2286000" algn="l" defTabSz="914400" rtl="0" eaLnBrk="1" latinLnBrk="0" hangingPunct="1">
                <a:defRPr sz="900" kern="1200">
                  <a:solidFill>
                    <a:schemeClr val="tx1"/>
                  </a:solidFill>
                  <a:latin typeface="Arial" panose="020B0604020202020204" pitchFamily="34" charset="0"/>
                  <a:ea typeface="+mn-ea"/>
                  <a:cs typeface="+mn-cs"/>
                </a:defRPr>
              </a:lvl6pPr>
              <a:lvl7pPr marL="2743200" algn="l" defTabSz="914400" rtl="0" eaLnBrk="1" latinLnBrk="0" hangingPunct="1">
                <a:defRPr sz="900" kern="1200">
                  <a:solidFill>
                    <a:schemeClr val="tx1"/>
                  </a:solidFill>
                  <a:latin typeface="Arial" panose="020B0604020202020204" pitchFamily="34" charset="0"/>
                  <a:ea typeface="+mn-ea"/>
                  <a:cs typeface="+mn-cs"/>
                </a:defRPr>
              </a:lvl7pPr>
              <a:lvl8pPr marL="3200400" algn="l" defTabSz="914400" rtl="0" eaLnBrk="1" latinLnBrk="0" hangingPunct="1">
                <a:defRPr sz="900" kern="1200">
                  <a:solidFill>
                    <a:schemeClr val="tx1"/>
                  </a:solidFill>
                  <a:latin typeface="Arial" panose="020B0604020202020204" pitchFamily="34" charset="0"/>
                  <a:ea typeface="+mn-ea"/>
                  <a:cs typeface="+mn-cs"/>
                </a:defRPr>
              </a:lvl8pPr>
              <a:lvl9pPr marL="3657600" algn="l" defTabSz="914400" rtl="0" eaLnBrk="1" latinLnBrk="0" hangingPunct="1">
                <a:defRPr sz="900" kern="1200">
                  <a:solidFill>
                    <a:schemeClr val="tx1"/>
                  </a:solidFill>
                  <a:latin typeface="Arial" panose="020B0604020202020204" pitchFamily="34" charset="0"/>
                  <a:ea typeface="+mn-ea"/>
                  <a:cs typeface="+mn-cs"/>
                </a:defRPr>
              </a:lvl9pPr>
            </a:lstStyle>
            <a:p>
              <a:endParaRPr lang="en-US"/>
            </a:p>
          </p:txBody>
        </p:sp>
        <p:sp>
          <p:nvSpPr>
            <p:cNvPr id="61" name="Line 43">
              <a:extLst>
                <a:ext uri="{FF2B5EF4-FFF2-40B4-BE49-F238E27FC236}">
                  <a16:creationId xmlns="" xmlns:a16="http://schemas.microsoft.com/office/drawing/2014/main" id="{C46E3B22-59C6-4860-A27E-631E22EF1755}"/>
                </a:ext>
              </a:extLst>
            </p:cNvPr>
            <p:cNvSpPr>
              <a:spLocks noChangeShapeType="1"/>
            </p:cNvSpPr>
            <p:nvPr/>
          </p:nvSpPr>
          <p:spPr bwMode="auto">
            <a:xfrm>
              <a:off x="818" y="1883"/>
              <a:ext cx="59"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9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9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9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9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900" kern="1200">
                  <a:solidFill>
                    <a:schemeClr val="tx1"/>
                  </a:solidFill>
                  <a:latin typeface="Arial" panose="020B0604020202020204" pitchFamily="34" charset="0"/>
                  <a:ea typeface="+mn-ea"/>
                  <a:cs typeface="+mn-cs"/>
                </a:defRPr>
              </a:lvl5pPr>
              <a:lvl6pPr marL="2286000" algn="l" defTabSz="914400" rtl="0" eaLnBrk="1" latinLnBrk="0" hangingPunct="1">
                <a:defRPr sz="900" kern="1200">
                  <a:solidFill>
                    <a:schemeClr val="tx1"/>
                  </a:solidFill>
                  <a:latin typeface="Arial" panose="020B0604020202020204" pitchFamily="34" charset="0"/>
                  <a:ea typeface="+mn-ea"/>
                  <a:cs typeface="+mn-cs"/>
                </a:defRPr>
              </a:lvl6pPr>
              <a:lvl7pPr marL="2743200" algn="l" defTabSz="914400" rtl="0" eaLnBrk="1" latinLnBrk="0" hangingPunct="1">
                <a:defRPr sz="900" kern="1200">
                  <a:solidFill>
                    <a:schemeClr val="tx1"/>
                  </a:solidFill>
                  <a:latin typeface="Arial" panose="020B0604020202020204" pitchFamily="34" charset="0"/>
                  <a:ea typeface="+mn-ea"/>
                  <a:cs typeface="+mn-cs"/>
                </a:defRPr>
              </a:lvl7pPr>
              <a:lvl8pPr marL="3200400" algn="l" defTabSz="914400" rtl="0" eaLnBrk="1" latinLnBrk="0" hangingPunct="1">
                <a:defRPr sz="900" kern="1200">
                  <a:solidFill>
                    <a:schemeClr val="tx1"/>
                  </a:solidFill>
                  <a:latin typeface="Arial" panose="020B0604020202020204" pitchFamily="34" charset="0"/>
                  <a:ea typeface="+mn-ea"/>
                  <a:cs typeface="+mn-cs"/>
                </a:defRPr>
              </a:lvl8pPr>
              <a:lvl9pPr marL="3657600" algn="l" defTabSz="914400" rtl="0" eaLnBrk="1" latinLnBrk="0" hangingPunct="1">
                <a:defRPr sz="900" kern="1200">
                  <a:solidFill>
                    <a:schemeClr val="tx1"/>
                  </a:solidFill>
                  <a:latin typeface="Arial" panose="020B0604020202020204" pitchFamily="34" charset="0"/>
                  <a:ea typeface="+mn-ea"/>
                  <a:cs typeface="+mn-cs"/>
                </a:defRPr>
              </a:lvl9pPr>
            </a:lstStyle>
            <a:p>
              <a:endParaRPr lang="en-US"/>
            </a:p>
          </p:txBody>
        </p:sp>
        <p:grpSp>
          <p:nvGrpSpPr>
            <p:cNvPr id="62" name="Group 61">
              <a:extLst>
                <a:ext uri="{FF2B5EF4-FFF2-40B4-BE49-F238E27FC236}">
                  <a16:creationId xmlns="" xmlns:a16="http://schemas.microsoft.com/office/drawing/2014/main" id="{CE005D1D-D827-4AA5-9537-7FFAF1708A73}"/>
                </a:ext>
              </a:extLst>
            </p:cNvPr>
            <p:cNvGrpSpPr>
              <a:grpSpLocks/>
            </p:cNvGrpSpPr>
            <p:nvPr/>
          </p:nvGrpSpPr>
          <p:grpSpPr bwMode="auto">
            <a:xfrm>
              <a:off x="855" y="1670"/>
              <a:ext cx="27" cy="256"/>
              <a:chOff x="1710" y="1254"/>
              <a:chExt cx="75" cy="570"/>
            </a:xfrm>
          </p:grpSpPr>
          <p:sp>
            <p:nvSpPr>
              <p:cNvPr id="63" name="AutoShape 45">
                <a:extLst>
                  <a:ext uri="{FF2B5EF4-FFF2-40B4-BE49-F238E27FC236}">
                    <a16:creationId xmlns="" xmlns:a16="http://schemas.microsoft.com/office/drawing/2014/main" id="{5B9C02B8-3337-4E7D-B900-F808305E42D3}"/>
                  </a:ext>
                </a:extLst>
              </p:cNvPr>
              <p:cNvSpPr>
                <a:spLocks noChangeArrowheads="1"/>
              </p:cNvSpPr>
              <p:nvPr/>
            </p:nvSpPr>
            <p:spPr bwMode="auto">
              <a:xfrm>
                <a:off x="1728" y="1296"/>
                <a:ext cx="48" cy="528"/>
              </a:xfrm>
              <a:prstGeom prst="roundRect">
                <a:avLst>
                  <a:gd name="adj" fmla="val 16667"/>
                </a:avLst>
              </a:prstGeom>
              <a:solidFill>
                <a:schemeClr val="tx2"/>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9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9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9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9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900" kern="1200">
                    <a:solidFill>
                      <a:schemeClr val="tx1"/>
                    </a:solidFill>
                    <a:latin typeface="Arial" panose="020B0604020202020204" pitchFamily="34" charset="0"/>
                    <a:ea typeface="+mn-ea"/>
                    <a:cs typeface="+mn-cs"/>
                  </a:defRPr>
                </a:lvl5pPr>
                <a:lvl6pPr marL="2286000" algn="l" defTabSz="914400" rtl="0" eaLnBrk="1" latinLnBrk="0" hangingPunct="1">
                  <a:defRPr sz="900" kern="1200">
                    <a:solidFill>
                      <a:schemeClr val="tx1"/>
                    </a:solidFill>
                    <a:latin typeface="Arial" panose="020B0604020202020204" pitchFamily="34" charset="0"/>
                    <a:ea typeface="+mn-ea"/>
                    <a:cs typeface="+mn-cs"/>
                  </a:defRPr>
                </a:lvl6pPr>
                <a:lvl7pPr marL="2743200" algn="l" defTabSz="914400" rtl="0" eaLnBrk="1" latinLnBrk="0" hangingPunct="1">
                  <a:defRPr sz="900" kern="1200">
                    <a:solidFill>
                      <a:schemeClr val="tx1"/>
                    </a:solidFill>
                    <a:latin typeface="Arial" panose="020B0604020202020204" pitchFamily="34" charset="0"/>
                    <a:ea typeface="+mn-ea"/>
                    <a:cs typeface="+mn-cs"/>
                  </a:defRPr>
                </a:lvl7pPr>
                <a:lvl8pPr marL="3200400" algn="l" defTabSz="914400" rtl="0" eaLnBrk="1" latinLnBrk="0" hangingPunct="1">
                  <a:defRPr sz="900" kern="1200">
                    <a:solidFill>
                      <a:schemeClr val="tx1"/>
                    </a:solidFill>
                    <a:latin typeface="Arial" panose="020B0604020202020204" pitchFamily="34" charset="0"/>
                    <a:ea typeface="+mn-ea"/>
                    <a:cs typeface="+mn-cs"/>
                  </a:defRPr>
                </a:lvl8pPr>
                <a:lvl9pPr marL="3657600" algn="l" defTabSz="914400" rtl="0" eaLnBrk="1" latinLnBrk="0" hangingPunct="1">
                  <a:defRPr sz="900" kern="1200">
                    <a:solidFill>
                      <a:schemeClr val="tx1"/>
                    </a:solidFill>
                    <a:latin typeface="Arial" panose="020B0604020202020204" pitchFamily="34" charset="0"/>
                    <a:ea typeface="+mn-ea"/>
                    <a:cs typeface="+mn-cs"/>
                  </a:defRPr>
                </a:lvl9pPr>
              </a:lstStyle>
              <a:p>
                <a:endParaRPr lang="en-US"/>
              </a:p>
            </p:txBody>
          </p:sp>
          <p:sp>
            <p:nvSpPr>
              <p:cNvPr id="64" name="AutoShape 46">
                <a:extLst>
                  <a:ext uri="{FF2B5EF4-FFF2-40B4-BE49-F238E27FC236}">
                    <a16:creationId xmlns="" xmlns:a16="http://schemas.microsoft.com/office/drawing/2014/main" id="{1E469A5D-1781-4F73-A981-265AC45CA1B3}"/>
                  </a:ext>
                </a:extLst>
              </p:cNvPr>
              <p:cNvSpPr>
                <a:spLocks noChangeArrowheads="1"/>
              </p:cNvSpPr>
              <p:nvPr/>
            </p:nvSpPr>
            <p:spPr bwMode="auto">
              <a:xfrm>
                <a:off x="1728" y="1584"/>
                <a:ext cx="48" cy="240"/>
              </a:xfrm>
              <a:prstGeom prst="roundRect">
                <a:avLst>
                  <a:gd name="adj" fmla="val 16667"/>
                </a:avLst>
              </a:prstGeom>
              <a:solidFill>
                <a:schemeClr val="accent1"/>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9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9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9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9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900" kern="1200">
                    <a:solidFill>
                      <a:schemeClr val="tx1"/>
                    </a:solidFill>
                    <a:latin typeface="Arial" panose="020B0604020202020204" pitchFamily="34" charset="0"/>
                    <a:ea typeface="+mn-ea"/>
                    <a:cs typeface="+mn-cs"/>
                  </a:defRPr>
                </a:lvl5pPr>
                <a:lvl6pPr marL="2286000" algn="l" defTabSz="914400" rtl="0" eaLnBrk="1" latinLnBrk="0" hangingPunct="1">
                  <a:defRPr sz="900" kern="1200">
                    <a:solidFill>
                      <a:schemeClr val="tx1"/>
                    </a:solidFill>
                    <a:latin typeface="Arial" panose="020B0604020202020204" pitchFamily="34" charset="0"/>
                    <a:ea typeface="+mn-ea"/>
                    <a:cs typeface="+mn-cs"/>
                  </a:defRPr>
                </a:lvl6pPr>
                <a:lvl7pPr marL="2743200" algn="l" defTabSz="914400" rtl="0" eaLnBrk="1" latinLnBrk="0" hangingPunct="1">
                  <a:defRPr sz="900" kern="1200">
                    <a:solidFill>
                      <a:schemeClr val="tx1"/>
                    </a:solidFill>
                    <a:latin typeface="Arial" panose="020B0604020202020204" pitchFamily="34" charset="0"/>
                    <a:ea typeface="+mn-ea"/>
                    <a:cs typeface="+mn-cs"/>
                  </a:defRPr>
                </a:lvl7pPr>
                <a:lvl8pPr marL="3200400" algn="l" defTabSz="914400" rtl="0" eaLnBrk="1" latinLnBrk="0" hangingPunct="1">
                  <a:defRPr sz="900" kern="1200">
                    <a:solidFill>
                      <a:schemeClr val="tx1"/>
                    </a:solidFill>
                    <a:latin typeface="Arial" panose="020B0604020202020204" pitchFamily="34" charset="0"/>
                    <a:ea typeface="+mn-ea"/>
                    <a:cs typeface="+mn-cs"/>
                  </a:defRPr>
                </a:lvl8pPr>
                <a:lvl9pPr marL="3657600" algn="l" defTabSz="914400" rtl="0" eaLnBrk="1" latinLnBrk="0" hangingPunct="1">
                  <a:defRPr sz="900" kern="1200">
                    <a:solidFill>
                      <a:schemeClr val="tx1"/>
                    </a:solidFill>
                    <a:latin typeface="Arial" panose="020B0604020202020204" pitchFamily="34" charset="0"/>
                    <a:ea typeface="+mn-ea"/>
                    <a:cs typeface="+mn-cs"/>
                  </a:defRPr>
                </a:lvl9pPr>
              </a:lstStyle>
              <a:p>
                <a:endParaRPr lang="en-US"/>
              </a:p>
            </p:txBody>
          </p:sp>
          <p:sp>
            <p:nvSpPr>
              <p:cNvPr id="65" name="Rectangle 64">
                <a:extLst>
                  <a:ext uri="{FF2B5EF4-FFF2-40B4-BE49-F238E27FC236}">
                    <a16:creationId xmlns="" xmlns:a16="http://schemas.microsoft.com/office/drawing/2014/main" id="{55F8952A-4A77-4D14-8B52-BA3673FF5803}"/>
                  </a:ext>
                </a:extLst>
              </p:cNvPr>
              <p:cNvSpPr>
                <a:spLocks noChangeArrowheads="1"/>
              </p:cNvSpPr>
              <p:nvPr/>
            </p:nvSpPr>
            <p:spPr bwMode="auto">
              <a:xfrm>
                <a:off x="1710" y="1254"/>
                <a:ext cx="75" cy="48"/>
              </a:xfrm>
              <a:prstGeom prst="rect">
                <a:avLst/>
              </a:prstGeom>
              <a:solidFill>
                <a:schemeClr val="hlink"/>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9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9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9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9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900" kern="1200">
                    <a:solidFill>
                      <a:schemeClr val="tx1"/>
                    </a:solidFill>
                    <a:latin typeface="Arial" panose="020B0604020202020204" pitchFamily="34" charset="0"/>
                    <a:ea typeface="+mn-ea"/>
                    <a:cs typeface="+mn-cs"/>
                  </a:defRPr>
                </a:lvl5pPr>
                <a:lvl6pPr marL="2286000" algn="l" defTabSz="914400" rtl="0" eaLnBrk="1" latinLnBrk="0" hangingPunct="1">
                  <a:defRPr sz="900" kern="1200">
                    <a:solidFill>
                      <a:schemeClr val="tx1"/>
                    </a:solidFill>
                    <a:latin typeface="Arial" panose="020B0604020202020204" pitchFamily="34" charset="0"/>
                    <a:ea typeface="+mn-ea"/>
                    <a:cs typeface="+mn-cs"/>
                  </a:defRPr>
                </a:lvl6pPr>
                <a:lvl7pPr marL="2743200" algn="l" defTabSz="914400" rtl="0" eaLnBrk="1" latinLnBrk="0" hangingPunct="1">
                  <a:defRPr sz="900" kern="1200">
                    <a:solidFill>
                      <a:schemeClr val="tx1"/>
                    </a:solidFill>
                    <a:latin typeface="Arial" panose="020B0604020202020204" pitchFamily="34" charset="0"/>
                    <a:ea typeface="+mn-ea"/>
                    <a:cs typeface="+mn-cs"/>
                  </a:defRPr>
                </a:lvl7pPr>
                <a:lvl8pPr marL="3200400" algn="l" defTabSz="914400" rtl="0" eaLnBrk="1" latinLnBrk="0" hangingPunct="1">
                  <a:defRPr sz="900" kern="1200">
                    <a:solidFill>
                      <a:schemeClr val="tx1"/>
                    </a:solidFill>
                    <a:latin typeface="Arial" panose="020B0604020202020204" pitchFamily="34" charset="0"/>
                    <a:ea typeface="+mn-ea"/>
                    <a:cs typeface="+mn-cs"/>
                  </a:defRPr>
                </a:lvl8pPr>
                <a:lvl9pPr marL="3657600" algn="l" defTabSz="914400" rtl="0" eaLnBrk="1" latinLnBrk="0" hangingPunct="1">
                  <a:defRPr sz="900" kern="1200">
                    <a:solidFill>
                      <a:schemeClr val="tx1"/>
                    </a:solidFill>
                    <a:latin typeface="Arial" panose="020B0604020202020204" pitchFamily="34" charset="0"/>
                    <a:ea typeface="+mn-ea"/>
                    <a:cs typeface="+mn-cs"/>
                  </a:defRPr>
                </a:lvl9pPr>
              </a:lstStyle>
              <a:p>
                <a:endParaRPr lang="en-US"/>
              </a:p>
            </p:txBody>
          </p:sp>
        </p:grpSp>
      </p:grpSp>
      <p:sp>
        <p:nvSpPr>
          <p:cNvPr id="14" name="Freeform 49">
            <a:extLst>
              <a:ext uri="{FF2B5EF4-FFF2-40B4-BE49-F238E27FC236}">
                <a16:creationId xmlns="" xmlns:a16="http://schemas.microsoft.com/office/drawing/2014/main" id="{0AEC9FA1-C22F-479E-A03F-663186E8D52F}"/>
              </a:ext>
            </a:extLst>
          </p:cNvPr>
          <p:cNvSpPr>
            <a:spLocks/>
          </p:cNvSpPr>
          <p:nvPr/>
        </p:nvSpPr>
        <p:spPr bwMode="auto">
          <a:xfrm>
            <a:off x="1240605" y="4049303"/>
            <a:ext cx="1165225" cy="1069975"/>
          </a:xfrm>
          <a:custGeom>
            <a:avLst/>
            <a:gdLst>
              <a:gd name="T0" fmla="*/ 0 w 3360"/>
              <a:gd name="T1" fmla="*/ 2776 h 2776"/>
              <a:gd name="T2" fmla="*/ 192 w 3360"/>
              <a:gd name="T3" fmla="*/ 40 h 2776"/>
              <a:gd name="T4" fmla="*/ 432 w 3360"/>
              <a:gd name="T5" fmla="*/ 2536 h 2776"/>
              <a:gd name="T6" fmla="*/ 624 w 3360"/>
              <a:gd name="T7" fmla="*/ 280 h 2776"/>
              <a:gd name="T8" fmla="*/ 768 w 3360"/>
              <a:gd name="T9" fmla="*/ 2200 h 2776"/>
              <a:gd name="T10" fmla="*/ 960 w 3360"/>
              <a:gd name="T11" fmla="*/ 568 h 2776"/>
              <a:gd name="T12" fmla="*/ 1104 w 3360"/>
              <a:gd name="T13" fmla="*/ 2008 h 2776"/>
              <a:gd name="T14" fmla="*/ 1248 w 3360"/>
              <a:gd name="T15" fmla="*/ 760 h 2776"/>
              <a:gd name="T16" fmla="*/ 1392 w 3360"/>
              <a:gd name="T17" fmla="*/ 1864 h 2776"/>
              <a:gd name="T18" fmla="*/ 1536 w 3360"/>
              <a:gd name="T19" fmla="*/ 856 h 2776"/>
              <a:gd name="T20" fmla="*/ 1632 w 3360"/>
              <a:gd name="T21" fmla="*/ 1720 h 2776"/>
              <a:gd name="T22" fmla="*/ 1776 w 3360"/>
              <a:gd name="T23" fmla="*/ 904 h 2776"/>
              <a:gd name="T24" fmla="*/ 1872 w 3360"/>
              <a:gd name="T25" fmla="*/ 1624 h 2776"/>
              <a:gd name="T26" fmla="*/ 2016 w 3360"/>
              <a:gd name="T27" fmla="*/ 952 h 2776"/>
              <a:gd name="T28" fmla="*/ 2160 w 3360"/>
              <a:gd name="T29" fmla="*/ 1528 h 2776"/>
              <a:gd name="T30" fmla="*/ 2256 w 3360"/>
              <a:gd name="T31" fmla="*/ 1000 h 2776"/>
              <a:gd name="T32" fmla="*/ 2352 w 3360"/>
              <a:gd name="T33" fmla="*/ 1432 h 2776"/>
              <a:gd name="T34" fmla="*/ 2448 w 3360"/>
              <a:gd name="T35" fmla="*/ 1048 h 2776"/>
              <a:gd name="T36" fmla="*/ 2544 w 3360"/>
              <a:gd name="T37" fmla="*/ 1336 h 2776"/>
              <a:gd name="T38" fmla="*/ 2640 w 3360"/>
              <a:gd name="T39" fmla="*/ 1096 h 2776"/>
              <a:gd name="T40" fmla="*/ 2736 w 3360"/>
              <a:gd name="T41" fmla="*/ 1288 h 2776"/>
              <a:gd name="T42" fmla="*/ 2832 w 3360"/>
              <a:gd name="T43" fmla="*/ 1144 h 2776"/>
              <a:gd name="T44" fmla="*/ 2928 w 3360"/>
              <a:gd name="T45" fmla="*/ 1240 h 2776"/>
              <a:gd name="T46" fmla="*/ 2976 w 3360"/>
              <a:gd name="T47" fmla="*/ 1192 h 2776"/>
              <a:gd name="T48" fmla="*/ 3120 w 3360"/>
              <a:gd name="T49" fmla="*/ 1192 h 2776"/>
              <a:gd name="T50" fmla="*/ 3360 w 3360"/>
              <a:gd name="T51" fmla="*/ 1192 h 2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60" h="2776">
                <a:moveTo>
                  <a:pt x="0" y="2776"/>
                </a:moveTo>
                <a:cubicBezTo>
                  <a:pt x="60" y="1428"/>
                  <a:pt x="120" y="80"/>
                  <a:pt x="192" y="40"/>
                </a:cubicBezTo>
                <a:cubicBezTo>
                  <a:pt x="264" y="0"/>
                  <a:pt x="360" y="2496"/>
                  <a:pt x="432" y="2536"/>
                </a:cubicBezTo>
                <a:cubicBezTo>
                  <a:pt x="504" y="2576"/>
                  <a:pt x="568" y="336"/>
                  <a:pt x="624" y="280"/>
                </a:cubicBezTo>
                <a:cubicBezTo>
                  <a:pt x="680" y="224"/>
                  <a:pt x="712" y="2152"/>
                  <a:pt x="768" y="2200"/>
                </a:cubicBezTo>
                <a:cubicBezTo>
                  <a:pt x="824" y="2248"/>
                  <a:pt x="904" y="600"/>
                  <a:pt x="960" y="568"/>
                </a:cubicBezTo>
                <a:cubicBezTo>
                  <a:pt x="1016" y="536"/>
                  <a:pt x="1056" y="1976"/>
                  <a:pt x="1104" y="2008"/>
                </a:cubicBezTo>
                <a:cubicBezTo>
                  <a:pt x="1152" y="2040"/>
                  <a:pt x="1200" y="784"/>
                  <a:pt x="1248" y="760"/>
                </a:cubicBezTo>
                <a:cubicBezTo>
                  <a:pt x="1296" y="736"/>
                  <a:pt x="1344" y="1848"/>
                  <a:pt x="1392" y="1864"/>
                </a:cubicBezTo>
                <a:cubicBezTo>
                  <a:pt x="1440" y="1880"/>
                  <a:pt x="1496" y="880"/>
                  <a:pt x="1536" y="856"/>
                </a:cubicBezTo>
                <a:cubicBezTo>
                  <a:pt x="1576" y="832"/>
                  <a:pt x="1592" y="1712"/>
                  <a:pt x="1632" y="1720"/>
                </a:cubicBezTo>
                <a:cubicBezTo>
                  <a:pt x="1672" y="1728"/>
                  <a:pt x="1736" y="920"/>
                  <a:pt x="1776" y="904"/>
                </a:cubicBezTo>
                <a:cubicBezTo>
                  <a:pt x="1816" y="888"/>
                  <a:pt x="1832" y="1616"/>
                  <a:pt x="1872" y="1624"/>
                </a:cubicBezTo>
                <a:cubicBezTo>
                  <a:pt x="1912" y="1632"/>
                  <a:pt x="1968" y="968"/>
                  <a:pt x="2016" y="952"/>
                </a:cubicBezTo>
                <a:cubicBezTo>
                  <a:pt x="2064" y="936"/>
                  <a:pt x="2120" y="1520"/>
                  <a:pt x="2160" y="1528"/>
                </a:cubicBezTo>
                <a:cubicBezTo>
                  <a:pt x="2200" y="1536"/>
                  <a:pt x="2224" y="1016"/>
                  <a:pt x="2256" y="1000"/>
                </a:cubicBezTo>
                <a:cubicBezTo>
                  <a:pt x="2288" y="984"/>
                  <a:pt x="2320" y="1424"/>
                  <a:pt x="2352" y="1432"/>
                </a:cubicBezTo>
                <a:cubicBezTo>
                  <a:pt x="2384" y="1440"/>
                  <a:pt x="2416" y="1064"/>
                  <a:pt x="2448" y="1048"/>
                </a:cubicBezTo>
                <a:cubicBezTo>
                  <a:pt x="2480" y="1032"/>
                  <a:pt x="2512" y="1328"/>
                  <a:pt x="2544" y="1336"/>
                </a:cubicBezTo>
                <a:cubicBezTo>
                  <a:pt x="2576" y="1344"/>
                  <a:pt x="2608" y="1104"/>
                  <a:pt x="2640" y="1096"/>
                </a:cubicBezTo>
                <a:cubicBezTo>
                  <a:pt x="2672" y="1088"/>
                  <a:pt x="2704" y="1280"/>
                  <a:pt x="2736" y="1288"/>
                </a:cubicBezTo>
                <a:cubicBezTo>
                  <a:pt x="2768" y="1296"/>
                  <a:pt x="2800" y="1152"/>
                  <a:pt x="2832" y="1144"/>
                </a:cubicBezTo>
                <a:cubicBezTo>
                  <a:pt x="2864" y="1136"/>
                  <a:pt x="2904" y="1232"/>
                  <a:pt x="2928" y="1240"/>
                </a:cubicBezTo>
                <a:cubicBezTo>
                  <a:pt x="2952" y="1248"/>
                  <a:pt x="2944" y="1200"/>
                  <a:pt x="2976" y="1192"/>
                </a:cubicBezTo>
                <a:cubicBezTo>
                  <a:pt x="3008" y="1184"/>
                  <a:pt x="3056" y="1192"/>
                  <a:pt x="3120" y="1192"/>
                </a:cubicBezTo>
                <a:cubicBezTo>
                  <a:pt x="3184" y="1192"/>
                  <a:pt x="3344" y="1144"/>
                  <a:pt x="3360" y="1192"/>
                </a:cubicBezTo>
              </a:path>
            </a:pathLst>
          </a:custGeom>
          <a:noFill/>
          <a:ln w="38100" cap="flat" cmpd="sng">
            <a:solidFill>
              <a:schemeClr va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9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9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9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9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900" kern="1200">
                <a:solidFill>
                  <a:schemeClr val="tx1"/>
                </a:solidFill>
                <a:latin typeface="Arial" panose="020B0604020202020204" pitchFamily="34" charset="0"/>
                <a:ea typeface="+mn-ea"/>
                <a:cs typeface="+mn-cs"/>
              </a:defRPr>
            </a:lvl5pPr>
            <a:lvl6pPr marL="2286000" algn="l" defTabSz="914400" rtl="0" eaLnBrk="1" latinLnBrk="0" hangingPunct="1">
              <a:defRPr sz="900" kern="1200">
                <a:solidFill>
                  <a:schemeClr val="tx1"/>
                </a:solidFill>
                <a:latin typeface="Arial" panose="020B0604020202020204" pitchFamily="34" charset="0"/>
                <a:ea typeface="+mn-ea"/>
                <a:cs typeface="+mn-cs"/>
              </a:defRPr>
            </a:lvl6pPr>
            <a:lvl7pPr marL="2743200" algn="l" defTabSz="914400" rtl="0" eaLnBrk="1" latinLnBrk="0" hangingPunct="1">
              <a:defRPr sz="900" kern="1200">
                <a:solidFill>
                  <a:schemeClr val="tx1"/>
                </a:solidFill>
                <a:latin typeface="Arial" panose="020B0604020202020204" pitchFamily="34" charset="0"/>
                <a:ea typeface="+mn-ea"/>
                <a:cs typeface="+mn-cs"/>
              </a:defRPr>
            </a:lvl7pPr>
            <a:lvl8pPr marL="3200400" algn="l" defTabSz="914400" rtl="0" eaLnBrk="1" latinLnBrk="0" hangingPunct="1">
              <a:defRPr sz="900" kern="1200">
                <a:solidFill>
                  <a:schemeClr val="tx1"/>
                </a:solidFill>
                <a:latin typeface="Arial" panose="020B0604020202020204" pitchFamily="34" charset="0"/>
                <a:ea typeface="+mn-ea"/>
                <a:cs typeface="+mn-cs"/>
              </a:defRPr>
            </a:lvl8pPr>
            <a:lvl9pPr marL="3657600" algn="l" defTabSz="914400" rtl="0" eaLnBrk="1" latinLnBrk="0" hangingPunct="1">
              <a:defRPr sz="900" kern="1200">
                <a:solidFill>
                  <a:schemeClr val="tx1"/>
                </a:solidFill>
                <a:latin typeface="Arial" panose="020B0604020202020204" pitchFamily="34" charset="0"/>
                <a:ea typeface="+mn-ea"/>
                <a:cs typeface="+mn-cs"/>
              </a:defRPr>
            </a:lvl9pPr>
          </a:lstStyle>
          <a:p>
            <a:endParaRPr lang="en-US"/>
          </a:p>
        </p:txBody>
      </p:sp>
      <p:sp>
        <p:nvSpPr>
          <p:cNvPr id="15" name="Freeform 50">
            <a:extLst>
              <a:ext uri="{FF2B5EF4-FFF2-40B4-BE49-F238E27FC236}">
                <a16:creationId xmlns="" xmlns:a16="http://schemas.microsoft.com/office/drawing/2014/main" id="{08527ED4-0077-40F9-83D1-3B524E582544}"/>
              </a:ext>
            </a:extLst>
          </p:cNvPr>
          <p:cNvSpPr>
            <a:spLocks/>
          </p:cNvSpPr>
          <p:nvPr/>
        </p:nvSpPr>
        <p:spPr bwMode="auto">
          <a:xfrm>
            <a:off x="2917005" y="2217328"/>
            <a:ext cx="1165225" cy="1069975"/>
          </a:xfrm>
          <a:custGeom>
            <a:avLst/>
            <a:gdLst>
              <a:gd name="T0" fmla="*/ 0 w 3360"/>
              <a:gd name="T1" fmla="*/ 2776 h 2776"/>
              <a:gd name="T2" fmla="*/ 192 w 3360"/>
              <a:gd name="T3" fmla="*/ 40 h 2776"/>
              <a:gd name="T4" fmla="*/ 432 w 3360"/>
              <a:gd name="T5" fmla="*/ 2536 h 2776"/>
              <a:gd name="T6" fmla="*/ 624 w 3360"/>
              <a:gd name="T7" fmla="*/ 280 h 2776"/>
              <a:gd name="T8" fmla="*/ 768 w 3360"/>
              <a:gd name="T9" fmla="*/ 2200 h 2776"/>
              <a:gd name="T10" fmla="*/ 960 w 3360"/>
              <a:gd name="T11" fmla="*/ 568 h 2776"/>
              <a:gd name="T12" fmla="*/ 1104 w 3360"/>
              <a:gd name="T13" fmla="*/ 2008 h 2776"/>
              <a:gd name="T14" fmla="*/ 1248 w 3360"/>
              <a:gd name="T15" fmla="*/ 760 h 2776"/>
              <a:gd name="T16" fmla="*/ 1392 w 3360"/>
              <a:gd name="T17" fmla="*/ 1864 h 2776"/>
              <a:gd name="T18" fmla="*/ 1536 w 3360"/>
              <a:gd name="T19" fmla="*/ 856 h 2776"/>
              <a:gd name="T20" fmla="*/ 1632 w 3360"/>
              <a:gd name="T21" fmla="*/ 1720 h 2776"/>
              <a:gd name="T22" fmla="*/ 1776 w 3360"/>
              <a:gd name="T23" fmla="*/ 904 h 2776"/>
              <a:gd name="T24" fmla="*/ 1872 w 3360"/>
              <a:gd name="T25" fmla="*/ 1624 h 2776"/>
              <a:gd name="T26" fmla="*/ 2016 w 3360"/>
              <a:gd name="T27" fmla="*/ 952 h 2776"/>
              <a:gd name="T28" fmla="*/ 2160 w 3360"/>
              <a:gd name="T29" fmla="*/ 1528 h 2776"/>
              <a:gd name="T30" fmla="*/ 2256 w 3360"/>
              <a:gd name="T31" fmla="*/ 1000 h 2776"/>
              <a:gd name="T32" fmla="*/ 2352 w 3360"/>
              <a:gd name="T33" fmla="*/ 1432 h 2776"/>
              <a:gd name="T34" fmla="*/ 2448 w 3360"/>
              <a:gd name="T35" fmla="*/ 1048 h 2776"/>
              <a:gd name="T36" fmla="*/ 2544 w 3360"/>
              <a:gd name="T37" fmla="*/ 1336 h 2776"/>
              <a:gd name="T38" fmla="*/ 2640 w 3360"/>
              <a:gd name="T39" fmla="*/ 1096 h 2776"/>
              <a:gd name="T40" fmla="*/ 2736 w 3360"/>
              <a:gd name="T41" fmla="*/ 1288 h 2776"/>
              <a:gd name="T42" fmla="*/ 2832 w 3360"/>
              <a:gd name="T43" fmla="*/ 1144 h 2776"/>
              <a:gd name="T44" fmla="*/ 2928 w 3360"/>
              <a:gd name="T45" fmla="*/ 1240 h 2776"/>
              <a:gd name="T46" fmla="*/ 2976 w 3360"/>
              <a:gd name="T47" fmla="*/ 1192 h 2776"/>
              <a:gd name="T48" fmla="*/ 3120 w 3360"/>
              <a:gd name="T49" fmla="*/ 1192 h 2776"/>
              <a:gd name="T50" fmla="*/ 3360 w 3360"/>
              <a:gd name="T51" fmla="*/ 1192 h 2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60" h="2776">
                <a:moveTo>
                  <a:pt x="0" y="2776"/>
                </a:moveTo>
                <a:cubicBezTo>
                  <a:pt x="60" y="1428"/>
                  <a:pt x="120" y="80"/>
                  <a:pt x="192" y="40"/>
                </a:cubicBezTo>
                <a:cubicBezTo>
                  <a:pt x="264" y="0"/>
                  <a:pt x="360" y="2496"/>
                  <a:pt x="432" y="2536"/>
                </a:cubicBezTo>
                <a:cubicBezTo>
                  <a:pt x="504" y="2576"/>
                  <a:pt x="568" y="336"/>
                  <a:pt x="624" y="280"/>
                </a:cubicBezTo>
                <a:cubicBezTo>
                  <a:pt x="680" y="224"/>
                  <a:pt x="712" y="2152"/>
                  <a:pt x="768" y="2200"/>
                </a:cubicBezTo>
                <a:cubicBezTo>
                  <a:pt x="824" y="2248"/>
                  <a:pt x="904" y="600"/>
                  <a:pt x="960" y="568"/>
                </a:cubicBezTo>
                <a:cubicBezTo>
                  <a:pt x="1016" y="536"/>
                  <a:pt x="1056" y="1976"/>
                  <a:pt x="1104" y="2008"/>
                </a:cubicBezTo>
                <a:cubicBezTo>
                  <a:pt x="1152" y="2040"/>
                  <a:pt x="1200" y="784"/>
                  <a:pt x="1248" y="760"/>
                </a:cubicBezTo>
                <a:cubicBezTo>
                  <a:pt x="1296" y="736"/>
                  <a:pt x="1344" y="1848"/>
                  <a:pt x="1392" y="1864"/>
                </a:cubicBezTo>
                <a:cubicBezTo>
                  <a:pt x="1440" y="1880"/>
                  <a:pt x="1496" y="880"/>
                  <a:pt x="1536" y="856"/>
                </a:cubicBezTo>
                <a:cubicBezTo>
                  <a:pt x="1576" y="832"/>
                  <a:pt x="1592" y="1712"/>
                  <a:pt x="1632" y="1720"/>
                </a:cubicBezTo>
                <a:cubicBezTo>
                  <a:pt x="1672" y="1728"/>
                  <a:pt x="1736" y="920"/>
                  <a:pt x="1776" y="904"/>
                </a:cubicBezTo>
                <a:cubicBezTo>
                  <a:pt x="1816" y="888"/>
                  <a:pt x="1832" y="1616"/>
                  <a:pt x="1872" y="1624"/>
                </a:cubicBezTo>
                <a:cubicBezTo>
                  <a:pt x="1912" y="1632"/>
                  <a:pt x="1968" y="968"/>
                  <a:pt x="2016" y="952"/>
                </a:cubicBezTo>
                <a:cubicBezTo>
                  <a:pt x="2064" y="936"/>
                  <a:pt x="2120" y="1520"/>
                  <a:pt x="2160" y="1528"/>
                </a:cubicBezTo>
                <a:cubicBezTo>
                  <a:pt x="2200" y="1536"/>
                  <a:pt x="2224" y="1016"/>
                  <a:pt x="2256" y="1000"/>
                </a:cubicBezTo>
                <a:cubicBezTo>
                  <a:pt x="2288" y="984"/>
                  <a:pt x="2320" y="1424"/>
                  <a:pt x="2352" y="1432"/>
                </a:cubicBezTo>
                <a:cubicBezTo>
                  <a:pt x="2384" y="1440"/>
                  <a:pt x="2416" y="1064"/>
                  <a:pt x="2448" y="1048"/>
                </a:cubicBezTo>
                <a:cubicBezTo>
                  <a:pt x="2480" y="1032"/>
                  <a:pt x="2512" y="1328"/>
                  <a:pt x="2544" y="1336"/>
                </a:cubicBezTo>
                <a:cubicBezTo>
                  <a:pt x="2576" y="1344"/>
                  <a:pt x="2608" y="1104"/>
                  <a:pt x="2640" y="1096"/>
                </a:cubicBezTo>
                <a:cubicBezTo>
                  <a:pt x="2672" y="1088"/>
                  <a:pt x="2704" y="1280"/>
                  <a:pt x="2736" y="1288"/>
                </a:cubicBezTo>
                <a:cubicBezTo>
                  <a:pt x="2768" y="1296"/>
                  <a:pt x="2800" y="1152"/>
                  <a:pt x="2832" y="1144"/>
                </a:cubicBezTo>
                <a:cubicBezTo>
                  <a:pt x="2864" y="1136"/>
                  <a:pt x="2904" y="1232"/>
                  <a:pt x="2928" y="1240"/>
                </a:cubicBezTo>
                <a:cubicBezTo>
                  <a:pt x="2952" y="1248"/>
                  <a:pt x="2944" y="1200"/>
                  <a:pt x="2976" y="1192"/>
                </a:cubicBezTo>
                <a:cubicBezTo>
                  <a:pt x="3008" y="1184"/>
                  <a:pt x="3056" y="1192"/>
                  <a:pt x="3120" y="1192"/>
                </a:cubicBezTo>
                <a:cubicBezTo>
                  <a:pt x="3184" y="1192"/>
                  <a:pt x="3344" y="1144"/>
                  <a:pt x="3360" y="1192"/>
                </a:cubicBezTo>
              </a:path>
            </a:pathLst>
          </a:custGeom>
          <a:noFill/>
          <a:ln w="38100" cap="flat" cmpd="sng">
            <a:solidFill>
              <a:schemeClr va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9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9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9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9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900" kern="1200">
                <a:solidFill>
                  <a:schemeClr val="tx1"/>
                </a:solidFill>
                <a:latin typeface="Arial" panose="020B0604020202020204" pitchFamily="34" charset="0"/>
                <a:ea typeface="+mn-ea"/>
                <a:cs typeface="+mn-cs"/>
              </a:defRPr>
            </a:lvl5pPr>
            <a:lvl6pPr marL="2286000" algn="l" defTabSz="914400" rtl="0" eaLnBrk="1" latinLnBrk="0" hangingPunct="1">
              <a:defRPr sz="900" kern="1200">
                <a:solidFill>
                  <a:schemeClr val="tx1"/>
                </a:solidFill>
                <a:latin typeface="Arial" panose="020B0604020202020204" pitchFamily="34" charset="0"/>
                <a:ea typeface="+mn-ea"/>
                <a:cs typeface="+mn-cs"/>
              </a:defRPr>
            </a:lvl6pPr>
            <a:lvl7pPr marL="2743200" algn="l" defTabSz="914400" rtl="0" eaLnBrk="1" latinLnBrk="0" hangingPunct="1">
              <a:defRPr sz="900" kern="1200">
                <a:solidFill>
                  <a:schemeClr val="tx1"/>
                </a:solidFill>
                <a:latin typeface="Arial" panose="020B0604020202020204" pitchFamily="34" charset="0"/>
                <a:ea typeface="+mn-ea"/>
                <a:cs typeface="+mn-cs"/>
              </a:defRPr>
            </a:lvl7pPr>
            <a:lvl8pPr marL="3200400" algn="l" defTabSz="914400" rtl="0" eaLnBrk="1" latinLnBrk="0" hangingPunct="1">
              <a:defRPr sz="900" kern="1200">
                <a:solidFill>
                  <a:schemeClr val="tx1"/>
                </a:solidFill>
                <a:latin typeface="Arial" panose="020B0604020202020204" pitchFamily="34" charset="0"/>
                <a:ea typeface="+mn-ea"/>
                <a:cs typeface="+mn-cs"/>
              </a:defRPr>
            </a:lvl8pPr>
            <a:lvl9pPr marL="3657600" algn="l" defTabSz="914400" rtl="0" eaLnBrk="1" latinLnBrk="0" hangingPunct="1">
              <a:defRPr sz="900" kern="1200">
                <a:solidFill>
                  <a:schemeClr val="tx1"/>
                </a:solidFill>
                <a:latin typeface="Arial" panose="020B0604020202020204" pitchFamily="34" charset="0"/>
                <a:ea typeface="+mn-ea"/>
                <a:cs typeface="+mn-cs"/>
              </a:defRPr>
            </a:lvl9pPr>
          </a:lstStyle>
          <a:p>
            <a:endParaRPr lang="en-US"/>
          </a:p>
        </p:txBody>
      </p:sp>
      <p:sp>
        <p:nvSpPr>
          <p:cNvPr id="16" name="Freeform 51">
            <a:extLst>
              <a:ext uri="{FF2B5EF4-FFF2-40B4-BE49-F238E27FC236}">
                <a16:creationId xmlns="" xmlns:a16="http://schemas.microsoft.com/office/drawing/2014/main" id="{647B87D0-EF36-4583-A0B7-568785582048}"/>
              </a:ext>
            </a:extLst>
          </p:cNvPr>
          <p:cNvSpPr>
            <a:spLocks/>
          </p:cNvSpPr>
          <p:nvPr/>
        </p:nvSpPr>
        <p:spPr bwMode="auto">
          <a:xfrm>
            <a:off x="3221805" y="4201703"/>
            <a:ext cx="1412875" cy="820738"/>
          </a:xfrm>
          <a:custGeom>
            <a:avLst/>
            <a:gdLst>
              <a:gd name="T0" fmla="*/ 0 w 3104"/>
              <a:gd name="T1" fmla="*/ 3056 h 3547"/>
              <a:gd name="T2" fmla="*/ 560 w 3104"/>
              <a:gd name="T3" fmla="*/ 3056 h 3547"/>
              <a:gd name="T4" fmla="*/ 704 w 3104"/>
              <a:gd name="T5" fmla="*/ 3040 h 3547"/>
              <a:gd name="T6" fmla="*/ 944 w 3104"/>
              <a:gd name="T7" fmla="*/ 16 h 3547"/>
              <a:gd name="T8" fmla="*/ 1136 w 3104"/>
              <a:gd name="T9" fmla="*/ 2944 h 3547"/>
              <a:gd name="T10" fmla="*/ 1248 w 3104"/>
              <a:gd name="T11" fmla="*/ 3056 h 3547"/>
              <a:gd name="T12" fmla="*/ 1744 w 3104"/>
              <a:gd name="T13" fmla="*/ 3056 h 3547"/>
              <a:gd name="T14" fmla="*/ 1856 w 3104"/>
              <a:gd name="T15" fmla="*/ 3056 h 3547"/>
              <a:gd name="T16" fmla="*/ 2144 w 3104"/>
              <a:gd name="T17" fmla="*/ 560 h 3547"/>
              <a:gd name="T18" fmla="*/ 2448 w 3104"/>
              <a:gd name="T19" fmla="*/ 2960 h 3547"/>
              <a:gd name="T20" fmla="*/ 2640 w 3104"/>
              <a:gd name="T21" fmla="*/ 3040 h 3547"/>
              <a:gd name="T22" fmla="*/ 2912 w 3104"/>
              <a:gd name="T23" fmla="*/ 3024 h 3547"/>
              <a:gd name="T24" fmla="*/ 3104 w 3104"/>
              <a:gd name="T25" fmla="*/ 3040 h 3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04" h="3547">
                <a:moveTo>
                  <a:pt x="0" y="3056"/>
                </a:moveTo>
                <a:cubicBezTo>
                  <a:pt x="221" y="3057"/>
                  <a:pt x="443" y="3059"/>
                  <a:pt x="560" y="3056"/>
                </a:cubicBezTo>
                <a:cubicBezTo>
                  <a:pt x="677" y="3053"/>
                  <a:pt x="640" y="3547"/>
                  <a:pt x="704" y="3040"/>
                </a:cubicBezTo>
                <a:cubicBezTo>
                  <a:pt x="768" y="2533"/>
                  <a:pt x="872" y="32"/>
                  <a:pt x="944" y="16"/>
                </a:cubicBezTo>
                <a:cubicBezTo>
                  <a:pt x="1016" y="0"/>
                  <a:pt x="1085" y="2437"/>
                  <a:pt x="1136" y="2944"/>
                </a:cubicBezTo>
                <a:cubicBezTo>
                  <a:pt x="1187" y="3451"/>
                  <a:pt x="1147" y="3037"/>
                  <a:pt x="1248" y="3056"/>
                </a:cubicBezTo>
                <a:cubicBezTo>
                  <a:pt x="1349" y="3075"/>
                  <a:pt x="1643" y="3056"/>
                  <a:pt x="1744" y="3056"/>
                </a:cubicBezTo>
                <a:cubicBezTo>
                  <a:pt x="1845" y="3056"/>
                  <a:pt x="1789" y="3472"/>
                  <a:pt x="1856" y="3056"/>
                </a:cubicBezTo>
                <a:cubicBezTo>
                  <a:pt x="1923" y="2640"/>
                  <a:pt x="2045" y="576"/>
                  <a:pt x="2144" y="560"/>
                </a:cubicBezTo>
                <a:cubicBezTo>
                  <a:pt x="2243" y="544"/>
                  <a:pt x="2365" y="2547"/>
                  <a:pt x="2448" y="2960"/>
                </a:cubicBezTo>
                <a:cubicBezTo>
                  <a:pt x="2531" y="3373"/>
                  <a:pt x="2563" y="3029"/>
                  <a:pt x="2640" y="3040"/>
                </a:cubicBezTo>
                <a:cubicBezTo>
                  <a:pt x="2717" y="3051"/>
                  <a:pt x="2835" y="3024"/>
                  <a:pt x="2912" y="3024"/>
                </a:cubicBezTo>
                <a:cubicBezTo>
                  <a:pt x="2989" y="3024"/>
                  <a:pt x="3046" y="3032"/>
                  <a:pt x="3104" y="3040"/>
                </a:cubicBezTo>
              </a:path>
            </a:pathLst>
          </a:custGeom>
          <a:noFill/>
          <a:ln w="3810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9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9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9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9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900" kern="1200">
                <a:solidFill>
                  <a:schemeClr val="tx1"/>
                </a:solidFill>
                <a:latin typeface="Arial" panose="020B0604020202020204" pitchFamily="34" charset="0"/>
                <a:ea typeface="+mn-ea"/>
                <a:cs typeface="+mn-cs"/>
              </a:defRPr>
            </a:lvl5pPr>
            <a:lvl6pPr marL="2286000" algn="l" defTabSz="914400" rtl="0" eaLnBrk="1" latinLnBrk="0" hangingPunct="1">
              <a:defRPr sz="900" kern="1200">
                <a:solidFill>
                  <a:schemeClr val="tx1"/>
                </a:solidFill>
                <a:latin typeface="Arial" panose="020B0604020202020204" pitchFamily="34" charset="0"/>
                <a:ea typeface="+mn-ea"/>
                <a:cs typeface="+mn-cs"/>
              </a:defRPr>
            </a:lvl6pPr>
            <a:lvl7pPr marL="2743200" algn="l" defTabSz="914400" rtl="0" eaLnBrk="1" latinLnBrk="0" hangingPunct="1">
              <a:defRPr sz="900" kern="1200">
                <a:solidFill>
                  <a:schemeClr val="tx1"/>
                </a:solidFill>
                <a:latin typeface="Arial" panose="020B0604020202020204" pitchFamily="34" charset="0"/>
                <a:ea typeface="+mn-ea"/>
                <a:cs typeface="+mn-cs"/>
              </a:defRPr>
            </a:lvl7pPr>
            <a:lvl8pPr marL="3200400" algn="l" defTabSz="914400" rtl="0" eaLnBrk="1" latinLnBrk="0" hangingPunct="1">
              <a:defRPr sz="900" kern="1200">
                <a:solidFill>
                  <a:schemeClr val="tx1"/>
                </a:solidFill>
                <a:latin typeface="Arial" panose="020B0604020202020204" pitchFamily="34" charset="0"/>
                <a:ea typeface="+mn-ea"/>
                <a:cs typeface="+mn-cs"/>
              </a:defRPr>
            </a:lvl8pPr>
            <a:lvl9pPr marL="3657600" algn="l" defTabSz="914400" rtl="0" eaLnBrk="1" latinLnBrk="0" hangingPunct="1">
              <a:defRPr sz="900" kern="1200">
                <a:solidFill>
                  <a:schemeClr val="tx1"/>
                </a:solidFill>
                <a:latin typeface="Arial" panose="020B0604020202020204" pitchFamily="34" charset="0"/>
                <a:ea typeface="+mn-ea"/>
                <a:cs typeface="+mn-cs"/>
              </a:defRPr>
            </a:lvl9pPr>
          </a:lstStyle>
          <a:p>
            <a:endParaRPr lang="en-US"/>
          </a:p>
        </p:txBody>
      </p:sp>
      <p:sp>
        <p:nvSpPr>
          <p:cNvPr id="17" name="Line 68">
            <a:extLst>
              <a:ext uri="{FF2B5EF4-FFF2-40B4-BE49-F238E27FC236}">
                <a16:creationId xmlns="" xmlns:a16="http://schemas.microsoft.com/office/drawing/2014/main" id="{6670D64A-A6E2-47B1-AC05-C27B6BC93176}"/>
              </a:ext>
            </a:extLst>
          </p:cNvPr>
          <p:cNvSpPr>
            <a:spLocks noChangeShapeType="1"/>
          </p:cNvSpPr>
          <p:nvPr/>
        </p:nvSpPr>
        <p:spPr bwMode="auto">
          <a:xfrm>
            <a:off x="1316805" y="3554003"/>
            <a:ext cx="304800" cy="4572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sz="9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9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9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9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900" kern="1200">
                <a:solidFill>
                  <a:schemeClr val="tx1"/>
                </a:solidFill>
                <a:latin typeface="Arial" panose="020B0604020202020204" pitchFamily="34" charset="0"/>
                <a:ea typeface="+mn-ea"/>
                <a:cs typeface="+mn-cs"/>
              </a:defRPr>
            </a:lvl5pPr>
            <a:lvl6pPr marL="2286000" algn="l" defTabSz="914400" rtl="0" eaLnBrk="1" latinLnBrk="0" hangingPunct="1">
              <a:defRPr sz="900" kern="1200">
                <a:solidFill>
                  <a:schemeClr val="tx1"/>
                </a:solidFill>
                <a:latin typeface="Arial" panose="020B0604020202020204" pitchFamily="34" charset="0"/>
                <a:ea typeface="+mn-ea"/>
                <a:cs typeface="+mn-cs"/>
              </a:defRPr>
            </a:lvl6pPr>
            <a:lvl7pPr marL="2743200" algn="l" defTabSz="914400" rtl="0" eaLnBrk="1" latinLnBrk="0" hangingPunct="1">
              <a:defRPr sz="900" kern="1200">
                <a:solidFill>
                  <a:schemeClr val="tx1"/>
                </a:solidFill>
                <a:latin typeface="Arial" panose="020B0604020202020204" pitchFamily="34" charset="0"/>
                <a:ea typeface="+mn-ea"/>
                <a:cs typeface="+mn-cs"/>
              </a:defRPr>
            </a:lvl7pPr>
            <a:lvl8pPr marL="3200400" algn="l" defTabSz="914400" rtl="0" eaLnBrk="1" latinLnBrk="0" hangingPunct="1">
              <a:defRPr sz="900" kern="1200">
                <a:solidFill>
                  <a:schemeClr val="tx1"/>
                </a:solidFill>
                <a:latin typeface="Arial" panose="020B0604020202020204" pitchFamily="34" charset="0"/>
                <a:ea typeface="+mn-ea"/>
                <a:cs typeface="+mn-cs"/>
              </a:defRPr>
            </a:lvl8pPr>
            <a:lvl9pPr marL="3657600" algn="l" defTabSz="914400" rtl="0" eaLnBrk="1" latinLnBrk="0" hangingPunct="1">
              <a:defRPr sz="900" kern="1200">
                <a:solidFill>
                  <a:schemeClr val="tx1"/>
                </a:solidFill>
                <a:latin typeface="Arial" panose="020B0604020202020204" pitchFamily="34" charset="0"/>
                <a:ea typeface="+mn-ea"/>
                <a:cs typeface="+mn-cs"/>
              </a:defRPr>
            </a:lvl9pPr>
          </a:lstStyle>
          <a:p>
            <a:endParaRPr lang="en-US"/>
          </a:p>
        </p:txBody>
      </p:sp>
      <p:sp>
        <p:nvSpPr>
          <p:cNvPr id="18" name="Line 69">
            <a:extLst>
              <a:ext uri="{FF2B5EF4-FFF2-40B4-BE49-F238E27FC236}">
                <a16:creationId xmlns="" xmlns:a16="http://schemas.microsoft.com/office/drawing/2014/main" id="{DFE88253-C726-4498-8B3D-8979F56302E5}"/>
              </a:ext>
            </a:extLst>
          </p:cNvPr>
          <p:cNvSpPr>
            <a:spLocks noChangeShapeType="1"/>
          </p:cNvSpPr>
          <p:nvPr/>
        </p:nvSpPr>
        <p:spPr bwMode="auto">
          <a:xfrm>
            <a:off x="3679005" y="3554003"/>
            <a:ext cx="304800" cy="4572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sz="9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9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9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9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900" kern="1200">
                <a:solidFill>
                  <a:schemeClr val="tx1"/>
                </a:solidFill>
                <a:latin typeface="Arial" panose="020B0604020202020204" pitchFamily="34" charset="0"/>
                <a:ea typeface="+mn-ea"/>
                <a:cs typeface="+mn-cs"/>
              </a:defRPr>
            </a:lvl5pPr>
            <a:lvl6pPr marL="2286000" algn="l" defTabSz="914400" rtl="0" eaLnBrk="1" latinLnBrk="0" hangingPunct="1">
              <a:defRPr sz="900" kern="1200">
                <a:solidFill>
                  <a:schemeClr val="tx1"/>
                </a:solidFill>
                <a:latin typeface="Arial" panose="020B0604020202020204" pitchFamily="34" charset="0"/>
                <a:ea typeface="+mn-ea"/>
                <a:cs typeface="+mn-cs"/>
              </a:defRPr>
            </a:lvl6pPr>
            <a:lvl7pPr marL="2743200" algn="l" defTabSz="914400" rtl="0" eaLnBrk="1" latinLnBrk="0" hangingPunct="1">
              <a:defRPr sz="900" kern="1200">
                <a:solidFill>
                  <a:schemeClr val="tx1"/>
                </a:solidFill>
                <a:latin typeface="Arial" panose="020B0604020202020204" pitchFamily="34" charset="0"/>
                <a:ea typeface="+mn-ea"/>
                <a:cs typeface="+mn-cs"/>
              </a:defRPr>
            </a:lvl7pPr>
            <a:lvl8pPr marL="3200400" algn="l" defTabSz="914400" rtl="0" eaLnBrk="1" latinLnBrk="0" hangingPunct="1">
              <a:defRPr sz="900" kern="1200">
                <a:solidFill>
                  <a:schemeClr val="tx1"/>
                </a:solidFill>
                <a:latin typeface="Arial" panose="020B0604020202020204" pitchFamily="34" charset="0"/>
                <a:ea typeface="+mn-ea"/>
                <a:cs typeface="+mn-cs"/>
              </a:defRPr>
            </a:lvl8pPr>
            <a:lvl9pPr marL="3657600" algn="l" defTabSz="914400" rtl="0" eaLnBrk="1" latinLnBrk="0" hangingPunct="1">
              <a:defRPr sz="900" kern="1200">
                <a:solidFill>
                  <a:schemeClr val="tx1"/>
                </a:solidFill>
                <a:latin typeface="Arial" panose="020B0604020202020204" pitchFamily="34" charset="0"/>
                <a:ea typeface="+mn-ea"/>
                <a:cs typeface="+mn-cs"/>
              </a:defRPr>
            </a:lvl9pPr>
          </a:lstStyle>
          <a:p>
            <a:endParaRPr lang="en-US"/>
          </a:p>
        </p:txBody>
      </p:sp>
      <p:grpSp>
        <p:nvGrpSpPr>
          <p:cNvPr id="19" name="Group 18">
            <a:extLst>
              <a:ext uri="{FF2B5EF4-FFF2-40B4-BE49-F238E27FC236}">
                <a16:creationId xmlns="" xmlns:a16="http://schemas.microsoft.com/office/drawing/2014/main" id="{3D0B093B-61A3-4D19-886F-FE67231B80B0}"/>
              </a:ext>
            </a:extLst>
          </p:cNvPr>
          <p:cNvGrpSpPr>
            <a:grpSpLocks/>
          </p:cNvGrpSpPr>
          <p:nvPr/>
        </p:nvGrpSpPr>
        <p:grpSpPr bwMode="auto">
          <a:xfrm>
            <a:off x="7184205" y="2068104"/>
            <a:ext cx="1981200" cy="2195514"/>
            <a:chOff x="4416" y="1584"/>
            <a:chExt cx="1248" cy="1383"/>
          </a:xfrm>
        </p:grpSpPr>
        <p:pic>
          <p:nvPicPr>
            <p:cNvPr id="40" name="Picture 39" descr="peptide copy">
              <a:extLst>
                <a:ext uri="{FF2B5EF4-FFF2-40B4-BE49-F238E27FC236}">
                  <a16:creationId xmlns="" xmlns:a16="http://schemas.microsoft.com/office/drawing/2014/main" id="{5E47CC55-CEC9-4A49-A26F-00D6193855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16" y="1584"/>
              <a:ext cx="1248" cy="9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1" name="Line 72">
              <a:extLst>
                <a:ext uri="{FF2B5EF4-FFF2-40B4-BE49-F238E27FC236}">
                  <a16:creationId xmlns="" xmlns:a16="http://schemas.microsoft.com/office/drawing/2014/main" id="{45118E45-0625-4B20-8A2F-F8A26433032C}"/>
                </a:ext>
              </a:extLst>
            </p:cNvPr>
            <p:cNvSpPr>
              <a:spLocks noChangeShapeType="1"/>
            </p:cNvSpPr>
            <p:nvPr/>
          </p:nvSpPr>
          <p:spPr bwMode="auto">
            <a:xfrm>
              <a:off x="4656" y="2592"/>
              <a:ext cx="432" cy="0"/>
            </a:xfrm>
            <a:prstGeom prst="line">
              <a:avLst/>
            </a:prstGeom>
            <a:noFill/>
            <a:ln w="571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sz="9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9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9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9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900" kern="1200">
                  <a:solidFill>
                    <a:schemeClr val="tx1"/>
                  </a:solidFill>
                  <a:latin typeface="Arial" panose="020B0604020202020204" pitchFamily="34" charset="0"/>
                  <a:ea typeface="+mn-ea"/>
                  <a:cs typeface="+mn-cs"/>
                </a:defRPr>
              </a:lvl5pPr>
              <a:lvl6pPr marL="2286000" algn="l" defTabSz="914400" rtl="0" eaLnBrk="1" latinLnBrk="0" hangingPunct="1">
                <a:defRPr sz="900" kern="1200">
                  <a:solidFill>
                    <a:schemeClr val="tx1"/>
                  </a:solidFill>
                  <a:latin typeface="Arial" panose="020B0604020202020204" pitchFamily="34" charset="0"/>
                  <a:ea typeface="+mn-ea"/>
                  <a:cs typeface="+mn-cs"/>
                </a:defRPr>
              </a:lvl6pPr>
              <a:lvl7pPr marL="2743200" algn="l" defTabSz="914400" rtl="0" eaLnBrk="1" latinLnBrk="0" hangingPunct="1">
                <a:defRPr sz="900" kern="1200">
                  <a:solidFill>
                    <a:schemeClr val="tx1"/>
                  </a:solidFill>
                  <a:latin typeface="Arial" panose="020B0604020202020204" pitchFamily="34" charset="0"/>
                  <a:ea typeface="+mn-ea"/>
                  <a:cs typeface="+mn-cs"/>
                </a:defRPr>
              </a:lvl7pPr>
              <a:lvl8pPr marL="3200400" algn="l" defTabSz="914400" rtl="0" eaLnBrk="1" latinLnBrk="0" hangingPunct="1">
                <a:defRPr sz="900" kern="1200">
                  <a:solidFill>
                    <a:schemeClr val="tx1"/>
                  </a:solidFill>
                  <a:latin typeface="Arial" panose="020B0604020202020204" pitchFamily="34" charset="0"/>
                  <a:ea typeface="+mn-ea"/>
                  <a:cs typeface="+mn-cs"/>
                </a:defRPr>
              </a:lvl8pPr>
              <a:lvl9pPr marL="3657600" algn="l" defTabSz="914400" rtl="0" eaLnBrk="1" latinLnBrk="0" hangingPunct="1">
                <a:defRPr sz="900" kern="1200">
                  <a:solidFill>
                    <a:schemeClr val="tx1"/>
                  </a:solidFill>
                  <a:latin typeface="Arial" panose="020B0604020202020204" pitchFamily="34" charset="0"/>
                  <a:ea typeface="+mn-ea"/>
                  <a:cs typeface="+mn-cs"/>
                </a:defRPr>
              </a:lvl9pPr>
            </a:lstStyle>
            <a:p>
              <a:endParaRPr lang="en-US"/>
            </a:p>
          </p:txBody>
        </p:sp>
        <p:sp>
          <p:nvSpPr>
            <p:cNvPr id="42" name="Text Box 73">
              <a:extLst>
                <a:ext uri="{FF2B5EF4-FFF2-40B4-BE49-F238E27FC236}">
                  <a16:creationId xmlns="" xmlns:a16="http://schemas.microsoft.com/office/drawing/2014/main" id="{1572DC30-0860-44FD-B322-4C1641D80404}"/>
                </a:ext>
              </a:extLst>
            </p:cNvPr>
            <p:cNvSpPr txBox="1">
              <a:spLocks noChangeArrowheads="1"/>
            </p:cNvSpPr>
            <p:nvPr/>
          </p:nvSpPr>
          <p:spPr bwMode="auto">
            <a:xfrm>
              <a:off x="4656" y="2736"/>
              <a:ext cx="4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fontAlgn="base">
                <a:spcBef>
                  <a:spcPct val="0"/>
                </a:spcBef>
                <a:spcAft>
                  <a:spcPct val="0"/>
                </a:spcAft>
                <a:defRPr sz="9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9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9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9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900" kern="1200">
                  <a:solidFill>
                    <a:schemeClr val="tx1"/>
                  </a:solidFill>
                  <a:latin typeface="Arial" panose="020B0604020202020204" pitchFamily="34" charset="0"/>
                  <a:ea typeface="+mn-ea"/>
                  <a:cs typeface="+mn-cs"/>
                </a:defRPr>
              </a:lvl5pPr>
              <a:lvl6pPr marL="2286000" algn="l" defTabSz="914400" rtl="0" eaLnBrk="1" latinLnBrk="0" hangingPunct="1">
                <a:defRPr sz="900" kern="1200">
                  <a:solidFill>
                    <a:schemeClr val="tx1"/>
                  </a:solidFill>
                  <a:latin typeface="Arial" panose="020B0604020202020204" pitchFamily="34" charset="0"/>
                  <a:ea typeface="+mn-ea"/>
                  <a:cs typeface="+mn-cs"/>
                </a:defRPr>
              </a:lvl6pPr>
              <a:lvl7pPr marL="2743200" algn="l" defTabSz="914400" rtl="0" eaLnBrk="1" latinLnBrk="0" hangingPunct="1">
                <a:defRPr sz="900" kern="1200">
                  <a:solidFill>
                    <a:schemeClr val="tx1"/>
                  </a:solidFill>
                  <a:latin typeface="Arial" panose="020B0604020202020204" pitchFamily="34" charset="0"/>
                  <a:ea typeface="+mn-ea"/>
                  <a:cs typeface="+mn-cs"/>
                </a:defRPr>
              </a:lvl7pPr>
              <a:lvl8pPr marL="3200400" algn="l" defTabSz="914400" rtl="0" eaLnBrk="1" latinLnBrk="0" hangingPunct="1">
                <a:defRPr sz="900" kern="1200">
                  <a:solidFill>
                    <a:schemeClr val="tx1"/>
                  </a:solidFill>
                  <a:latin typeface="Arial" panose="020B0604020202020204" pitchFamily="34" charset="0"/>
                  <a:ea typeface="+mn-ea"/>
                  <a:cs typeface="+mn-cs"/>
                </a:defRPr>
              </a:lvl8pPr>
              <a:lvl9pPr marL="3657600" algn="l" defTabSz="914400" rtl="0" eaLnBrk="1" latinLnBrk="0" hangingPunct="1">
                <a:defRPr sz="900" kern="1200">
                  <a:solidFill>
                    <a:schemeClr val="tx1"/>
                  </a:solidFill>
                  <a:latin typeface="Arial" panose="020B0604020202020204" pitchFamily="34" charset="0"/>
                  <a:ea typeface="+mn-ea"/>
                  <a:cs typeface="+mn-cs"/>
                </a:defRPr>
              </a:lvl9pPr>
            </a:lstStyle>
            <a:p>
              <a:r>
                <a:rPr lang="en-US" altLang="en-US" sz="1800"/>
                <a:t>&lt; 5</a:t>
              </a:r>
              <a:r>
                <a:rPr lang="en-US" altLang="en-US" sz="1800">
                  <a:cs typeface="Arial" panose="020B0604020202020204" pitchFamily="34" charset="0"/>
                </a:rPr>
                <a:t>Ǻ</a:t>
              </a:r>
            </a:p>
          </p:txBody>
        </p:sp>
      </p:grpSp>
      <p:grpSp>
        <p:nvGrpSpPr>
          <p:cNvPr id="20" name="Group 19">
            <a:extLst>
              <a:ext uri="{FF2B5EF4-FFF2-40B4-BE49-F238E27FC236}">
                <a16:creationId xmlns="" xmlns:a16="http://schemas.microsoft.com/office/drawing/2014/main" id="{D8986723-ECCC-4E61-920D-07F44CF49062}"/>
              </a:ext>
            </a:extLst>
          </p:cNvPr>
          <p:cNvGrpSpPr>
            <a:grpSpLocks/>
          </p:cNvGrpSpPr>
          <p:nvPr/>
        </p:nvGrpSpPr>
        <p:grpSpPr bwMode="auto">
          <a:xfrm>
            <a:off x="5050605" y="2068105"/>
            <a:ext cx="1828800" cy="2362201"/>
            <a:chOff x="3072" y="1584"/>
            <a:chExt cx="1152" cy="1488"/>
          </a:xfrm>
        </p:grpSpPr>
        <p:sp>
          <p:nvSpPr>
            <p:cNvPr id="25" name="Oval 24">
              <a:extLst>
                <a:ext uri="{FF2B5EF4-FFF2-40B4-BE49-F238E27FC236}">
                  <a16:creationId xmlns="" xmlns:a16="http://schemas.microsoft.com/office/drawing/2014/main" id="{68C87149-C360-490D-BB51-BF07C1F719EC}"/>
                </a:ext>
              </a:extLst>
            </p:cNvPr>
            <p:cNvSpPr>
              <a:spLocks noChangeArrowheads="1"/>
            </p:cNvSpPr>
            <p:nvPr/>
          </p:nvSpPr>
          <p:spPr bwMode="auto">
            <a:xfrm>
              <a:off x="3784" y="2052"/>
              <a:ext cx="160" cy="184"/>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9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9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9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9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900" kern="1200">
                  <a:solidFill>
                    <a:schemeClr val="tx1"/>
                  </a:solidFill>
                  <a:latin typeface="Arial" panose="020B0604020202020204" pitchFamily="34" charset="0"/>
                  <a:ea typeface="+mn-ea"/>
                  <a:cs typeface="+mn-cs"/>
                </a:defRPr>
              </a:lvl5pPr>
              <a:lvl6pPr marL="2286000" algn="l" defTabSz="914400" rtl="0" eaLnBrk="1" latinLnBrk="0" hangingPunct="1">
                <a:defRPr sz="900" kern="1200">
                  <a:solidFill>
                    <a:schemeClr val="tx1"/>
                  </a:solidFill>
                  <a:latin typeface="Arial" panose="020B0604020202020204" pitchFamily="34" charset="0"/>
                  <a:ea typeface="+mn-ea"/>
                  <a:cs typeface="+mn-cs"/>
                </a:defRPr>
              </a:lvl6pPr>
              <a:lvl7pPr marL="2743200" algn="l" defTabSz="914400" rtl="0" eaLnBrk="1" latinLnBrk="0" hangingPunct="1">
                <a:defRPr sz="900" kern="1200">
                  <a:solidFill>
                    <a:schemeClr val="tx1"/>
                  </a:solidFill>
                  <a:latin typeface="Arial" panose="020B0604020202020204" pitchFamily="34" charset="0"/>
                  <a:ea typeface="+mn-ea"/>
                  <a:cs typeface="+mn-cs"/>
                </a:defRPr>
              </a:lvl7pPr>
              <a:lvl8pPr marL="3200400" algn="l" defTabSz="914400" rtl="0" eaLnBrk="1" latinLnBrk="0" hangingPunct="1">
                <a:defRPr sz="900" kern="1200">
                  <a:solidFill>
                    <a:schemeClr val="tx1"/>
                  </a:solidFill>
                  <a:latin typeface="Arial" panose="020B0604020202020204" pitchFamily="34" charset="0"/>
                  <a:ea typeface="+mn-ea"/>
                  <a:cs typeface="+mn-cs"/>
                </a:defRPr>
              </a:lvl8pPr>
              <a:lvl9pPr marL="3657600" algn="l" defTabSz="914400" rtl="0" eaLnBrk="1" latinLnBrk="0" hangingPunct="1">
                <a:defRPr sz="900" kern="1200">
                  <a:solidFill>
                    <a:schemeClr val="tx1"/>
                  </a:solidFill>
                  <a:latin typeface="Arial" panose="020B0604020202020204" pitchFamily="34" charset="0"/>
                  <a:ea typeface="+mn-ea"/>
                  <a:cs typeface="+mn-cs"/>
                </a:defRPr>
              </a:lvl9pPr>
            </a:lstStyle>
            <a:p>
              <a:endParaRPr lang="en-US"/>
            </a:p>
          </p:txBody>
        </p:sp>
        <p:sp>
          <p:nvSpPr>
            <p:cNvPr id="26" name="Oval 25">
              <a:extLst>
                <a:ext uri="{FF2B5EF4-FFF2-40B4-BE49-F238E27FC236}">
                  <a16:creationId xmlns="" xmlns:a16="http://schemas.microsoft.com/office/drawing/2014/main" id="{DCB8E22F-2F32-49B9-B147-E8D5D38C4FD1}"/>
                </a:ext>
              </a:extLst>
            </p:cNvPr>
            <p:cNvSpPr>
              <a:spLocks noChangeArrowheads="1"/>
            </p:cNvSpPr>
            <p:nvPr/>
          </p:nvSpPr>
          <p:spPr bwMode="auto">
            <a:xfrm>
              <a:off x="3664" y="1941"/>
              <a:ext cx="400" cy="40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9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9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9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9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900" kern="1200">
                  <a:solidFill>
                    <a:schemeClr val="tx1"/>
                  </a:solidFill>
                  <a:latin typeface="Arial" panose="020B0604020202020204" pitchFamily="34" charset="0"/>
                  <a:ea typeface="+mn-ea"/>
                  <a:cs typeface="+mn-cs"/>
                </a:defRPr>
              </a:lvl5pPr>
              <a:lvl6pPr marL="2286000" algn="l" defTabSz="914400" rtl="0" eaLnBrk="1" latinLnBrk="0" hangingPunct="1">
                <a:defRPr sz="900" kern="1200">
                  <a:solidFill>
                    <a:schemeClr val="tx1"/>
                  </a:solidFill>
                  <a:latin typeface="Arial" panose="020B0604020202020204" pitchFamily="34" charset="0"/>
                  <a:ea typeface="+mn-ea"/>
                  <a:cs typeface="+mn-cs"/>
                </a:defRPr>
              </a:lvl6pPr>
              <a:lvl7pPr marL="2743200" algn="l" defTabSz="914400" rtl="0" eaLnBrk="1" latinLnBrk="0" hangingPunct="1">
                <a:defRPr sz="900" kern="1200">
                  <a:solidFill>
                    <a:schemeClr val="tx1"/>
                  </a:solidFill>
                  <a:latin typeface="Arial" panose="020B0604020202020204" pitchFamily="34" charset="0"/>
                  <a:ea typeface="+mn-ea"/>
                  <a:cs typeface="+mn-cs"/>
                </a:defRPr>
              </a:lvl7pPr>
              <a:lvl8pPr marL="3200400" algn="l" defTabSz="914400" rtl="0" eaLnBrk="1" latinLnBrk="0" hangingPunct="1">
                <a:defRPr sz="900" kern="1200">
                  <a:solidFill>
                    <a:schemeClr val="tx1"/>
                  </a:solidFill>
                  <a:latin typeface="Arial" panose="020B0604020202020204" pitchFamily="34" charset="0"/>
                  <a:ea typeface="+mn-ea"/>
                  <a:cs typeface="+mn-cs"/>
                </a:defRPr>
              </a:lvl8pPr>
              <a:lvl9pPr marL="3657600" algn="l" defTabSz="914400" rtl="0" eaLnBrk="1" latinLnBrk="0" hangingPunct="1">
                <a:defRPr sz="900" kern="1200">
                  <a:solidFill>
                    <a:schemeClr val="tx1"/>
                  </a:solidFill>
                  <a:latin typeface="Arial" panose="020B0604020202020204" pitchFamily="34" charset="0"/>
                  <a:ea typeface="+mn-ea"/>
                  <a:cs typeface="+mn-cs"/>
                </a:defRPr>
              </a:lvl9pPr>
            </a:lstStyle>
            <a:p>
              <a:endParaRPr lang="en-US"/>
            </a:p>
          </p:txBody>
        </p:sp>
        <p:sp>
          <p:nvSpPr>
            <p:cNvPr id="27" name="Oval 26">
              <a:extLst>
                <a:ext uri="{FF2B5EF4-FFF2-40B4-BE49-F238E27FC236}">
                  <a16:creationId xmlns="" xmlns:a16="http://schemas.microsoft.com/office/drawing/2014/main" id="{F24FC7A4-BB6E-48DA-B5F5-B981BBDFC101}"/>
                </a:ext>
              </a:extLst>
            </p:cNvPr>
            <p:cNvSpPr>
              <a:spLocks noChangeArrowheads="1"/>
            </p:cNvSpPr>
            <p:nvPr/>
          </p:nvSpPr>
          <p:spPr bwMode="auto">
            <a:xfrm>
              <a:off x="3704" y="1978"/>
              <a:ext cx="320" cy="332"/>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9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9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9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9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900" kern="1200">
                  <a:solidFill>
                    <a:schemeClr val="tx1"/>
                  </a:solidFill>
                  <a:latin typeface="Arial" panose="020B0604020202020204" pitchFamily="34" charset="0"/>
                  <a:ea typeface="+mn-ea"/>
                  <a:cs typeface="+mn-cs"/>
                </a:defRPr>
              </a:lvl5pPr>
              <a:lvl6pPr marL="2286000" algn="l" defTabSz="914400" rtl="0" eaLnBrk="1" latinLnBrk="0" hangingPunct="1">
                <a:defRPr sz="900" kern="1200">
                  <a:solidFill>
                    <a:schemeClr val="tx1"/>
                  </a:solidFill>
                  <a:latin typeface="Arial" panose="020B0604020202020204" pitchFamily="34" charset="0"/>
                  <a:ea typeface="+mn-ea"/>
                  <a:cs typeface="+mn-cs"/>
                </a:defRPr>
              </a:lvl6pPr>
              <a:lvl7pPr marL="2743200" algn="l" defTabSz="914400" rtl="0" eaLnBrk="1" latinLnBrk="0" hangingPunct="1">
                <a:defRPr sz="900" kern="1200">
                  <a:solidFill>
                    <a:schemeClr val="tx1"/>
                  </a:solidFill>
                  <a:latin typeface="Arial" panose="020B0604020202020204" pitchFamily="34" charset="0"/>
                  <a:ea typeface="+mn-ea"/>
                  <a:cs typeface="+mn-cs"/>
                </a:defRPr>
              </a:lvl7pPr>
              <a:lvl8pPr marL="3200400" algn="l" defTabSz="914400" rtl="0" eaLnBrk="1" latinLnBrk="0" hangingPunct="1">
                <a:defRPr sz="900" kern="1200">
                  <a:solidFill>
                    <a:schemeClr val="tx1"/>
                  </a:solidFill>
                  <a:latin typeface="Arial" panose="020B0604020202020204" pitchFamily="34" charset="0"/>
                  <a:ea typeface="+mn-ea"/>
                  <a:cs typeface="+mn-cs"/>
                </a:defRPr>
              </a:lvl8pPr>
              <a:lvl9pPr marL="3657600" algn="l" defTabSz="914400" rtl="0" eaLnBrk="1" latinLnBrk="0" hangingPunct="1">
                <a:defRPr sz="900" kern="1200">
                  <a:solidFill>
                    <a:schemeClr val="tx1"/>
                  </a:solidFill>
                  <a:latin typeface="Arial" panose="020B0604020202020204" pitchFamily="34" charset="0"/>
                  <a:ea typeface="+mn-ea"/>
                  <a:cs typeface="+mn-cs"/>
                </a:defRPr>
              </a:lvl9pPr>
            </a:lstStyle>
            <a:p>
              <a:endParaRPr lang="en-US"/>
            </a:p>
          </p:txBody>
        </p:sp>
        <p:sp>
          <p:nvSpPr>
            <p:cNvPr id="28" name="Oval 27">
              <a:extLst>
                <a:ext uri="{FF2B5EF4-FFF2-40B4-BE49-F238E27FC236}">
                  <a16:creationId xmlns="" xmlns:a16="http://schemas.microsoft.com/office/drawing/2014/main" id="{015CDD21-E539-4028-B2CC-AA568B460E57}"/>
                </a:ext>
              </a:extLst>
            </p:cNvPr>
            <p:cNvSpPr>
              <a:spLocks noChangeArrowheads="1"/>
            </p:cNvSpPr>
            <p:nvPr/>
          </p:nvSpPr>
          <p:spPr bwMode="auto">
            <a:xfrm>
              <a:off x="3744" y="2015"/>
              <a:ext cx="240" cy="258"/>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9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9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9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9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900" kern="1200">
                  <a:solidFill>
                    <a:schemeClr val="tx1"/>
                  </a:solidFill>
                  <a:latin typeface="Arial" panose="020B0604020202020204" pitchFamily="34" charset="0"/>
                  <a:ea typeface="+mn-ea"/>
                  <a:cs typeface="+mn-cs"/>
                </a:defRPr>
              </a:lvl5pPr>
              <a:lvl6pPr marL="2286000" algn="l" defTabSz="914400" rtl="0" eaLnBrk="1" latinLnBrk="0" hangingPunct="1">
                <a:defRPr sz="900" kern="1200">
                  <a:solidFill>
                    <a:schemeClr val="tx1"/>
                  </a:solidFill>
                  <a:latin typeface="Arial" panose="020B0604020202020204" pitchFamily="34" charset="0"/>
                  <a:ea typeface="+mn-ea"/>
                  <a:cs typeface="+mn-cs"/>
                </a:defRPr>
              </a:lvl6pPr>
              <a:lvl7pPr marL="2743200" algn="l" defTabSz="914400" rtl="0" eaLnBrk="1" latinLnBrk="0" hangingPunct="1">
                <a:defRPr sz="900" kern="1200">
                  <a:solidFill>
                    <a:schemeClr val="tx1"/>
                  </a:solidFill>
                  <a:latin typeface="Arial" panose="020B0604020202020204" pitchFamily="34" charset="0"/>
                  <a:ea typeface="+mn-ea"/>
                  <a:cs typeface="+mn-cs"/>
                </a:defRPr>
              </a:lvl7pPr>
              <a:lvl8pPr marL="3200400" algn="l" defTabSz="914400" rtl="0" eaLnBrk="1" latinLnBrk="0" hangingPunct="1">
                <a:defRPr sz="900" kern="1200">
                  <a:solidFill>
                    <a:schemeClr val="tx1"/>
                  </a:solidFill>
                  <a:latin typeface="Arial" panose="020B0604020202020204" pitchFamily="34" charset="0"/>
                  <a:ea typeface="+mn-ea"/>
                  <a:cs typeface="+mn-cs"/>
                </a:defRPr>
              </a:lvl8pPr>
              <a:lvl9pPr marL="3657600" algn="l" defTabSz="914400" rtl="0" eaLnBrk="1" latinLnBrk="0" hangingPunct="1">
                <a:defRPr sz="900" kern="1200">
                  <a:solidFill>
                    <a:schemeClr val="tx1"/>
                  </a:solidFill>
                  <a:latin typeface="Arial" panose="020B0604020202020204" pitchFamily="34" charset="0"/>
                  <a:ea typeface="+mn-ea"/>
                  <a:cs typeface="+mn-cs"/>
                </a:defRPr>
              </a:lvl9pPr>
            </a:lstStyle>
            <a:p>
              <a:endParaRPr lang="en-US"/>
            </a:p>
          </p:txBody>
        </p:sp>
        <p:grpSp>
          <p:nvGrpSpPr>
            <p:cNvPr id="29" name="Group 28">
              <a:extLst>
                <a:ext uri="{FF2B5EF4-FFF2-40B4-BE49-F238E27FC236}">
                  <a16:creationId xmlns="" xmlns:a16="http://schemas.microsoft.com/office/drawing/2014/main" id="{7382E845-BFEC-4A35-AAEB-0589FF55DA9C}"/>
                </a:ext>
              </a:extLst>
            </p:cNvPr>
            <p:cNvGrpSpPr>
              <a:grpSpLocks/>
            </p:cNvGrpSpPr>
            <p:nvPr/>
          </p:nvGrpSpPr>
          <p:grpSpPr bwMode="auto">
            <a:xfrm>
              <a:off x="3192" y="2528"/>
              <a:ext cx="432" cy="432"/>
              <a:chOff x="4368" y="1200"/>
              <a:chExt cx="576" cy="624"/>
            </a:xfrm>
          </p:grpSpPr>
          <p:sp>
            <p:nvSpPr>
              <p:cNvPr id="35" name="Oval 34">
                <a:extLst>
                  <a:ext uri="{FF2B5EF4-FFF2-40B4-BE49-F238E27FC236}">
                    <a16:creationId xmlns="" xmlns:a16="http://schemas.microsoft.com/office/drawing/2014/main" id="{AFE02EFC-AD89-4C18-8B1C-26FF511CC00E}"/>
                  </a:ext>
                </a:extLst>
              </p:cNvPr>
              <p:cNvSpPr>
                <a:spLocks noChangeArrowheads="1"/>
              </p:cNvSpPr>
              <p:nvPr/>
            </p:nvSpPr>
            <p:spPr bwMode="auto">
              <a:xfrm>
                <a:off x="4368" y="1200"/>
                <a:ext cx="576" cy="624"/>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9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9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9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9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900" kern="1200">
                    <a:solidFill>
                      <a:schemeClr val="tx1"/>
                    </a:solidFill>
                    <a:latin typeface="Arial" panose="020B0604020202020204" pitchFamily="34" charset="0"/>
                    <a:ea typeface="+mn-ea"/>
                    <a:cs typeface="+mn-cs"/>
                  </a:defRPr>
                </a:lvl5pPr>
                <a:lvl6pPr marL="2286000" algn="l" defTabSz="914400" rtl="0" eaLnBrk="1" latinLnBrk="0" hangingPunct="1">
                  <a:defRPr sz="900" kern="1200">
                    <a:solidFill>
                      <a:schemeClr val="tx1"/>
                    </a:solidFill>
                    <a:latin typeface="Arial" panose="020B0604020202020204" pitchFamily="34" charset="0"/>
                    <a:ea typeface="+mn-ea"/>
                    <a:cs typeface="+mn-cs"/>
                  </a:defRPr>
                </a:lvl6pPr>
                <a:lvl7pPr marL="2743200" algn="l" defTabSz="914400" rtl="0" eaLnBrk="1" latinLnBrk="0" hangingPunct="1">
                  <a:defRPr sz="900" kern="1200">
                    <a:solidFill>
                      <a:schemeClr val="tx1"/>
                    </a:solidFill>
                    <a:latin typeface="Arial" panose="020B0604020202020204" pitchFamily="34" charset="0"/>
                    <a:ea typeface="+mn-ea"/>
                    <a:cs typeface="+mn-cs"/>
                  </a:defRPr>
                </a:lvl7pPr>
                <a:lvl8pPr marL="3200400" algn="l" defTabSz="914400" rtl="0" eaLnBrk="1" latinLnBrk="0" hangingPunct="1">
                  <a:defRPr sz="900" kern="1200">
                    <a:solidFill>
                      <a:schemeClr val="tx1"/>
                    </a:solidFill>
                    <a:latin typeface="Arial" panose="020B0604020202020204" pitchFamily="34" charset="0"/>
                    <a:ea typeface="+mn-ea"/>
                    <a:cs typeface="+mn-cs"/>
                  </a:defRPr>
                </a:lvl8pPr>
                <a:lvl9pPr marL="3657600" algn="l" defTabSz="914400" rtl="0" eaLnBrk="1" latinLnBrk="0" hangingPunct="1">
                  <a:defRPr sz="900" kern="1200">
                    <a:solidFill>
                      <a:schemeClr val="tx1"/>
                    </a:solidFill>
                    <a:latin typeface="Arial" panose="020B0604020202020204" pitchFamily="34" charset="0"/>
                    <a:ea typeface="+mn-ea"/>
                    <a:cs typeface="+mn-cs"/>
                  </a:defRPr>
                </a:lvl9pPr>
              </a:lstStyle>
              <a:p>
                <a:endParaRPr lang="en-US"/>
              </a:p>
            </p:txBody>
          </p:sp>
          <p:sp>
            <p:nvSpPr>
              <p:cNvPr id="36" name="Oval 35">
                <a:extLst>
                  <a:ext uri="{FF2B5EF4-FFF2-40B4-BE49-F238E27FC236}">
                    <a16:creationId xmlns="" xmlns:a16="http://schemas.microsoft.com/office/drawing/2014/main" id="{B9220D9E-9299-4195-AC08-94F43B8BC4EA}"/>
                  </a:ext>
                </a:extLst>
              </p:cNvPr>
              <p:cNvSpPr>
                <a:spLocks noChangeArrowheads="1"/>
              </p:cNvSpPr>
              <p:nvPr/>
            </p:nvSpPr>
            <p:spPr bwMode="auto">
              <a:xfrm>
                <a:off x="4560" y="1392"/>
                <a:ext cx="192" cy="24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9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9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9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9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900" kern="1200">
                    <a:solidFill>
                      <a:schemeClr val="tx1"/>
                    </a:solidFill>
                    <a:latin typeface="Arial" panose="020B0604020202020204" pitchFamily="34" charset="0"/>
                    <a:ea typeface="+mn-ea"/>
                    <a:cs typeface="+mn-cs"/>
                  </a:defRPr>
                </a:lvl5pPr>
                <a:lvl6pPr marL="2286000" algn="l" defTabSz="914400" rtl="0" eaLnBrk="1" latinLnBrk="0" hangingPunct="1">
                  <a:defRPr sz="900" kern="1200">
                    <a:solidFill>
                      <a:schemeClr val="tx1"/>
                    </a:solidFill>
                    <a:latin typeface="Arial" panose="020B0604020202020204" pitchFamily="34" charset="0"/>
                    <a:ea typeface="+mn-ea"/>
                    <a:cs typeface="+mn-cs"/>
                  </a:defRPr>
                </a:lvl6pPr>
                <a:lvl7pPr marL="2743200" algn="l" defTabSz="914400" rtl="0" eaLnBrk="1" latinLnBrk="0" hangingPunct="1">
                  <a:defRPr sz="900" kern="1200">
                    <a:solidFill>
                      <a:schemeClr val="tx1"/>
                    </a:solidFill>
                    <a:latin typeface="Arial" panose="020B0604020202020204" pitchFamily="34" charset="0"/>
                    <a:ea typeface="+mn-ea"/>
                    <a:cs typeface="+mn-cs"/>
                  </a:defRPr>
                </a:lvl7pPr>
                <a:lvl8pPr marL="3200400" algn="l" defTabSz="914400" rtl="0" eaLnBrk="1" latinLnBrk="0" hangingPunct="1">
                  <a:defRPr sz="900" kern="1200">
                    <a:solidFill>
                      <a:schemeClr val="tx1"/>
                    </a:solidFill>
                    <a:latin typeface="Arial" panose="020B0604020202020204" pitchFamily="34" charset="0"/>
                    <a:ea typeface="+mn-ea"/>
                    <a:cs typeface="+mn-cs"/>
                  </a:defRPr>
                </a:lvl8pPr>
                <a:lvl9pPr marL="3657600" algn="l" defTabSz="914400" rtl="0" eaLnBrk="1" latinLnBrk="0" hangingPunct="1">
                  <a:defRPr sz="900" kern="1200">
                    <a:solidFill>
                      <a:schemeClr val="tx1"/>
                    </a:solidFill>
                    <a:latin typeface="Arial" panose="020B0604020202020204" pitchFamily="34" charset="0"/>
                    <a:ea typeface="+mn-ea"/>
                    <a:cs typeface="+mn-cs"/>
                  </a:defRPr>
                </a:lvl9pPr>
              </a:lstStyle>
              <a:p>
                <a:endParaRPr lang="en-US"/>
              </a:p>
            </p:txBody>
          </p:sp>
          <p:sp>
            <p:nvSpPr>
              <p:cNvPr id="37" name="Oval 36">
                <a:extLst>
                  <a:ext uri="{FF2B5EF4-FFF2-40B4-BE49-F238E27FC236}">
                    <a16:creationId xmlns="" xmlns:a16="http://schemas.microsoft.com/office/drawing/2014/main" id="{52E95453-D457-4E8C-9A48-58621CE3CA3E}"/>
                  </a:ext>
                </a:extLst>
              </p:cNvPr>
              <p:cNvSpPr>
                <a:spLocks noChangeArrowheads="1"/>
              </p:cNvSpPr>
              <p:nvPr/>
            </p:nvSpPr>
            <p:spPr bwMode="auto">
              <a:xfrm>
                <a:off x="4416" y="1248"/>
                <a:ext cx="480" cy="528"/>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9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9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9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9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900" kern="1200">
                    <a:solidFill>
                      <a:schemeClr val="tx1"/>
                    </a:solidFill>
                    <a:latin typeface="Arial" panose="020B0604020202020204" pitchFamily="34" charset="0"/>
                    <a:ea typeface="+mn-ea"/>
                    <a:cs typeface="+mn-cs"/>
                  </a:defRPr>
                </a:lvl5pPr>
                <a:lvl6pPr marL="2286000" algn="l" defTabSz="914400" rtl="0" eaLnBrk="1" latinLnBrk="0" hangingPunct="1">
                  <a:defRPr sz="900" kern="1200">
                    <a:solidFill>
                      <a:schemeClr val="tx1"/>
                    </a:solidFill>
                    <a:latin typeface="Arial" panose="020B0604020202020204" pitchFamily="34" charset="0"/>
                    <a:ea typeface="+mn-ea"/>
                    <a:cs typeface="+mn-cs"/>
                  </a:defRPr>
                </a:lvl6pPr>
                <a:lvl7pPr marL="2743200" algn="l" defTabSz="914400" rtl="0" eaLnBrk="1" latinLnBrk="0" hangingPunct="1">
                  <a:defRPr sz="900" kern="1200">
                    <a:solidFill>
                      <a:schemeClr val="tx1"/>
                    </a:solidFill>
                    <a:latin typeface="Arial" panose="020B0604020202020204" pitchFamily="34" charset="0"/>
                    <a:ea typeface="+mn-ea"/>
                    <a:cs typeface="+mn-cs"/>
                  </a:defRPr>
                </a:lvl7pPr>
                <a:lvl8pPr marL="3200400" algn="l" defTabSz="914400" rtl="0" eaLnBrk="1" latinLnBrk="0" hangingPunct="1">
                  <a:defRPr sz="900" kern="1200">
                    <a:solidFill>
                      <a:schemeClr val="tx1"/>
                    </a:solidFill>
                    <a:latin typeface="Arial" panose="020B0604020202020204" pitchFamily="34" charset="0"/>
                    <a:ea typeface="+mn-ea"/>
                    <a:cs typeface="+mn-cs"/>
                  </a:defRPr>
                </a:lvl8pPr>
                <a:lvl9pPr marL="3657600" algn="l" defTabSz="914400" rtl="0" eaLnBrk="1" latinLnBrk="0" hangingPunct="1">
                  <a:defRPr sz="900" kern="1200">
                    <a:solidFill>
                      <a:schemeClr val="tx1"/>
                    </a:solidFill>
                    <a:latin typeface="Arial" panose="020B0604020202020204" pitchFamily="34" charset="0"/>
                    <a:ea typeface="+mn-ea"/>
                    <a:cs typeface="+mn-cs"/>
                  </a:defRPr>
                </a:lvl9pPr>
              </a:lstStyle>
              <a:p>
                <a:endParaRPr lang="en-US"/>
              </a:p>
            </p:txBody>
          </p:sp>
          <p:sp>
            <p:nvSpPr>
              <p:cNvPr id="38" name="Oval 37">
                <a:extLst>
                  <a:ext uri="{FF2B5EF4-FFF2-40B4-BE49-F238E27FC236}">
                    <a16:creationId xmlns="" xmlns:a16="http://schemas.microsoft.com/office/drawing/2014/main" id="{F3FE3350-AD3C-402A-8569-84CED9B99739}"/>
                  </a:ext>
                </a:extLst>
              </p:cNvPr>
              <p:cNvSpPr>
                <a:spLocks noChangeArrowheads="1"/>
              </p:cNvSpPr>
              <p:nvPr/>
            </p:nvSpPr>
            <p:spPr bwMode="auto">
              <a:xfrm>
                <a:off x="4464" y="1296"/>
                <a:ext cx="384" cy="432"/>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9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9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9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9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900" kern="1200">
                    <a:solidFill>
                      <a:schemeClr val="tx1"/>
                    </a:solidFill>
                    <a:latin typeface="Arial" panose="020B0604020202020204" pitchFamily="34" charset="0"/>
                    <a:ea typeface="+mn-ea"/>
                    <a:cs typeface="+mn-cs"/>
                  </a:defRPr>
                </a:lvl5pPr>
                <a:lvl6pPr marL="2286000" algn="l" defTabSz="914400" rtl="0" eaLnBrk="1" latinLnBrk="0" hangingPunct="1">
                  <a:defRPr sz="900" kern="1200">
                    <a:solidFill>
                      <a:schemeClr val="tx1"/>
                    </a:solidFill>
                    <a:latin typeface="Arial" panose="020B0604020202020204" pitchFamily="34" charset="0"/>
                    <a:ea typeface="+mn-ea"/>
                    <a:cs typeface="+mn-cs"/>
                  </a:defRPr>
                </a:lvl6pPr>
                <a:lvl7pPr marL="2743200" algn="l" defTabSz="914400" rtl="0" eaLnBrk="1" latinLnBrk="0" hangingPunct="1">
                  <a:defRPr sz="900" kern="1200">
                    <a:solidFill>
                      <a:schemeClr val="tx1"/>
                    </a:solidFill>
                    <a:latin typeface="Arial" panose="020B0604020202020204" pitchFamily="34" charset="0"/>
                    <a:ea typeface="+mn-ea"/>
                    <a:cs typeface="+mn-cs"/>
                  </a:defRPr>
                </a:lvl7pPr>
                <a:lvl8pPr marL="3200400" algn="l" defTabSz="914400" rtl="0" eaLnBrk="1" latinLnBrk="0" hangingPunct="1">
                  <a:defRPr sz="900" kern="1200">
                    <a:solidFill>
                      <a:schemeClr val="tx1"/>
                    </a:solidFill>
                    <a:latin typeface="Arial" panose="020B0604020202020204" pitchFamily="34" charset="0"/>
                    <a:ea typeface="+mn-ea"/>
                    <a:cs typeface="+mn-cs"/>
                  </a:defRPr>
                </a:lvl8pPr>
                <a:lvl9pPr marL="3657600" algn="l" defTabSz="914400" rtl="0" eaLnBrk="1" latinLnBrk="0" hangingPunct="1">
                  <a:defRPr sz="900" kern="1200">
                    <a:solidFill>
                      <a:schemeClr val="tx1"/>
                    </a:solidFill>
                    <a:latin typeface="Arial" panose="020B0604020202020204" pitchFamily="34" charset="0"/>
                    <a:ea typeface="+mn-ea"/>
                    <a:cs typeface="+mn-cs"/>
                  </a:defRPr>
                </a:lvl9pPr>
              </a:lstStyle>
              <a:p>
                <a:endParaRPr lang="en-US"/>
              </a:p>
            </p:txBody>
          </p:sp>
          <p:sp>
            <p:nvSpPr>
              <p:cNvPr id="39" name="Oval 38">
                <a:extLst>
                  <a:ext uri="{FF2B5EF4-FFF2-40B4-BE49-F238E27FC236}">
                    <a16:creationId xmlns="" xmlns:a16="http://schemas.microsoft.com/office/drawing/2014/main" id="{176A2C0D-D494-4AA5-9F25-6974DC6AB54C}"/>
                  </a:ext>
                </a:extLst>
              </p:cNvPr>
              <p:cNvSpPr>
                <a:spLocks noChangeArrowheads="1"/>
              </p:cNvSpPr>
              <p:nvPr/>
            </p:nvSpPr>
            <p:spPr bwMode="auto">
              <a:xfrm>
                <a:off x="4512" y="1344"/>
                <a:ext cx="288" cy="33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9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9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9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9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900" kern="1200">
                    <a:solidFill>
                      <a:schemeClr val="tx1"/>
                    </a:solidFill>
                    <a:latin typeface="Arial" panose="020B0604020202020204" pitchFamily="34" charset="0"/>
                    <a:ea typeface="+mn-ea"/>
                    <a:cs typeface="+mn-cs"/>
                  </a:defRPr>
                </a:lvl5pPr>
                <a:lvl6pPr marL="2286000" algn="l" defTabSz="914400" rtl="0" eaLnBrk="1" latinLnBrk="0" hangingPunct="1">
                  <a:defRPr sz="900" kern="1200">
                    <a:solidFill>
                      <a:schemeClr val="tx1"/>
                    </a:solidFill>
                    <a:latin typeface="Arial" panose="020B0604020202020204" pitchFamily="34" charset="0"/>
                    <a:ea typeface="+mn-ea"/>
                    <a:cs typeface="+mn-cs"/>
                  </a:defRPr>
                </a:lvl6pPr>
                <a:lvl7pPr marL="2743200" algn="l" defTabSz="914400" rtl="0" eaLnBrk="1" latinLnBrk="0" hangingPunct="1">
                  <a:defRPr sz="900" kern="1200">
                    <a:solidFill>
                      <a:schemeClr val="tx1"/>
                    </a:solidFill>
                    <a:latin typeface="Arial" panose="020B0604020202020204" pitchFamily="34" charset="0"/>
                    <a:ea typeface="+mn-ea"/>
                    <a:cs typeface="+mn-cs"/>
                  </a:defRPr>
                </a:lvl7pPr>
                <a:lvl8pPr marL="3200400" algn="l" defTabSz="914400" rtl="0" eaLnBrk="1" latinLnBrk="0" hangingPunct="1">
                  <a:defRPr sz="900" kern="1200">
                    <a:solidFill>
                      <a:schemeClr val="tx1"/>
                    </a:solidFill>
                    <a:latin typeface="Arial" panose="020B0604020202020204" pitchFamily="34" charset="0"/>
                    <a:ea typeface="+mn-ea"/>
                    <a:cs typeface="+mn-cs"/>
                  </a:defRPr>
                </a:lvl8pPr>
                <a:lvl9pPr marL="3657600" algn="l" defTabSz="914400" rtl="0" eaLnBrk="1" latinLnBrk="0" hangingPunct="1">
                  <a:defRPr sz="900" kern="1200">
                    <a:solidFill>
                      <a:schemeClr val="tx1"/>
                    </a:solidFill>
                    <a:latin typeface="Arial" panose="020B0604020202020204" pitchFamily="34" charset="0"/>
                    <a:ea typeface="+mn-ea"/>
                    <a:cs typeface="+mn-cs"/>
                  </a:defRPr>
                </a:lvl9pPr>
              </a:lstStyle>
              <a:p>
                <a:endParaRPr lang="en-US"/>
              </a:p>
            </p:txBody>
          </p:sp>
        </p:grpSp>
        <p:sp>
          <p:nvSpPr>
            <p:cNvPr id="30" name="Text Box 63">
              <a:extLst>
                <a:ext uri="{FF2B5EF4-FFF2-40B4-BE49-F238E27FC236}">
                  <a16:creationId xmlns="" xmlns:a16="http://schemas.microsoft.com/office/drawing/2014/main" id="{703E6BB4-C74B-471C-A683-040CFA20708D}"/>
                </a:ext>
              </a:extLst>
            </p:cNvPr>
            <p:cNvSpPr txBox="1">
              <a:spLocks noChangeArrowheads="1"/>
            </p:cNvSpPr>
            <p:nvPr/>
          </p:nvSpPr>
          <p:spPr bwMode="auto">
            <a:xfrm>
              <a:off x="3316" y="2619"/>
              <a:ext cx="2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fontAlgn="base">
                <a:spcBef>
                  <a:spcPct val="0"/>
                </a:spcBef>
                <a:spcAft>
                  <a:spcPct val="0"/>
                </a:spcAft>
                <a:defRPr sz="9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9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9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9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900" kern="1200">
                  <a:solidFill>
                    <a:schemeClr val="tx1"/>
                  </a:solidFill>
                  <a:latin typeface="Arial" panose="020B0604020202020204" pitchFamily="34" charset="0"/>
                  <a:ea typeface="+mn-ea"/>
                  <a:cs typeface="+mn-cs"/>
                </a:defRPr>
              </a:lvl5pPr>
              <a:lvl6pPr marL="2286000" algn="l" defTabSz="914400" rtl="0" eaLnBrk="1" latinLnBrk="0" hangingPunct="1">
                <a:defRPr sz="900" kern="1200">
                  <a:solidFill>
                    <a:schemeClr val="tx1"/>
                  </a:solidFill>
                  <a:latin typeface="Arial" panose="020B0604020202020204" pitchFamily="34" charset="0"/>
                  <a:ea typeface="+mn-ea"/>
                  <a:cs typeface="+mn-cs"/>
                </a:defRPr>
              </a:lvl6pPr>
              <a:lvl7pPr marL="2743200" algn="l" defTabSz="914400" rtl="0" eaLnBrk="1" latinLnBrk="0" hangingPunct="1">
                <a:defRPr sz="900" kern="1200">
                  <a:solidFill>
                    <a:schemeClr val="tx1"/>
                  </a:solidFill>
                  <a:latin typeface="Arial" panose="020B0604020202020204" pitchFamily="34" charset="0"/>
                  <a:ea typeface="+mn-ea"/>
                  <a:cs typeface="+mn-cs"/>
                </a:defRPr>
              </a:lvl7pPr>
              <a:lvl8pPr marL="3200400" algn="l" defTabSz="914400" rtl="0" eaLnBrk="1" latinLnBrk="0" hangingPunct="1">
                <a:defRPr sz="900" kern="1200">
                  <a:solidFill>
                    <a:schemeClr val="tx1"/>
                  </a:solidFill>
                  <a:latin typeface="Arial" panose="020B0604020202020204" pitchFamily="34" charset="0"/>
                  <a:ea typeface="+mn-ea"/>
                  <a:cs typeface="+mn-cs"/>
                </a:defRPr>
              </a:lvl8pPr>
              <a:lvl9pPr marL="3657600" algn="l" defTabSz="914400" rtl="0" eaLnBrk="1" latinLnBrk="0" hangingPunct="1">
                <a:defRPr sz="900" kern="1200">
                  <a:solidFill>
                    <a:schemeClr val="tx1"/>
                  </a:solidFill>
                  <a:latin typeface="Arial" panose="020B0604020202020204" pitchFamily="34" charset="0"/>
                  <a:ea typeface="+mn-ea"/>
                  <a:cs typeface="+mn-cs"/>
                </a:defRPr>
              </a:lvl9pPr>
            </a:lstStyle>
            <a:p>
              <a:pPr algn="ctr"/>
              <a:r>
                <a:rPr lang="en-US" altLang="en-US" sz="2000">
                  <a:solidFill>
                    <a:srgbClr val="FF0000"/>
                  </a:solidFill>
                </a:rPr>
                <a:t>+</a:t>
              </a:r>
            </a:p>
          </p:txBody>
        </p:sp>
        <p:sp>
          <p:nvSpPr>
            <p:cNvPr id="31" name="Text Box 64">
              <a:extLst>
                <a:ext uri="{FF2B5EF4-FFF2-40B4-BE49-F238E27FC236}">
                  <a16:creationId xmlns="" xmlns:a16="http://schemas.microsoft.com/office/drawing/2014/main" id="{3DDAC4AB-8A69-4880-9E26-44BB199D9641}"/>
                </a:ext>
              </a:extLst>
            </p:cNvPr>
            <p:cNvSpPr txBox="1">
              <a:spLocks noChangeArrowheads="1"/>
            </p:cNvSpPr>
            <p:nvPr/>
          </p:nvSpPr>
          <p:spPr bwMode="auto">
            <a:xfrm>
              <a:off x="3766" y="2019"/>
              <a:ext cx="2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fontAlgn="base">
                <a:spcBef>
                  <a:spcPct val="0"/>
                </a:spcBef>
                <a:spcAft>
                  <a:spcPct val="0"/>
                </a:spcAft>
                <a:defRPr sz="9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9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9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9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900" kern="1200">
                  <a:solidFill>
                    <a:schemeClr val="tx1"/>
                  </a:solidFill>
                  <a:latin typeface="Arial" panose="020B0604020202020204" pitchFamily="34" charset="0"/>
                  <a:ea typeface="+mn-ea"/>
                  <a:cs typeface="+mn-cs"/>
                </a:defRPr>
              </a:lvl5pPr>
              <a:lvl6pPr marL="2286000" algn="l" defTabSz="914400" rtl="0" eaLnBrk="1" latinLnBrk="0" hangingPunct="1">
                <a:defRPr sz="900" kern="1200">
                  <a:solidFill>
                    <a:schemeClr val="tx1"/>
                  </a:solidFill>
                  <a:latin typeface="Arial" panose="020B0604020202020204" pitchFamily="34" charset="0"/>
                  <a:ea typeface="+mn-ea"/>
                  <a:cs typeface="+mn-cs"/>
                </a:defRPr>
              </a:lvl6pPr>
              <a:lvl7pPr marL="2743200" algn="l" defTabSz="914400" rtl="0" eaLnBrk="1" latinLnBrk="0" hangingPunct="1">
                <a:defRPr sz="900" kern="1200">
                  <a:solidFill>
                    <a:schemeClr val="tx1"/>
                  </a:solidFill>
                  <a:latin typeface="Arial" panose="020B0604020202020204" pitchFamily="34" charset="0"/>
                  <a:ea typeface="+mn-ea"/>
                  <a:cs typeface="+mn-cs"/>
                </a:defRPr>
              </a:lvl7pPr>
              <a:lvl8pPr marL="3200400" algn="l" defTabSz="914400" rtl="0" eaLnBrk="1" latinLnBrk="0" hangingPunct="1">
                <a:defRPr sz="900" kern="1200">
                  <a:solidFill>
                    <a:schemeClr val="tx1"/>
                  </a:solidFill>
                  <a:latin typeface="Arial" panose="020B0604020202020204" pitchFamily="34" charset="0"/>
                  <a:ea typeface="+mn-ea"/>
                  <a:cs typeface="+mn-cs"/>
                </a:defRPr>
              </a:lvl8pPr>
              <a:lvl9pPr marL="3657600" algn="l" defTabSz="914400" rtl="0" eaLnBrk="1" latinLnBrk="0" hangingPunct="1">
                <a:defRPr sz="900" kern="1200">
                  <a:solidFill>
                    <a:schemeClr val="tx1"/>
                  </a:solidFill>
                  <a:latin typeface="Arial" panose="020B0604020202020204" pitchFamily="34" charset="0"/>
                  <a:ea typeface="+mn-ea"/>
                  <a:cs typeface="+mn-cs"/>
                </a:defRPr>
              </a:lvl9pPr>
            </a:lstStyle>
            <a:p>
              <a:pPr algn="ctr"/>
              <a:r>
                <a:rPr lang="en-US" altLang="en-US" sz="2000">
                  <a:solidFill>
                    <a:srgbClr val="FF0000"/>
                  </a:solidFill>
                </a:rPr>
                <a:t>+</a:t>
              </a:r>
            </a:p>
          </p:txBody>
        </p:sp>
        <p:sp>
          <p:nvSpPr>
            <p:cNvPr id="32" name="Rectangle 31">
              <a:extLst>
                <a:ext uri="{FF2B5EF4-FFF2-40B4-BE49-F238E27FC236}">
                  <a16:creationId xmlns="" xmlns:a16="http://schemas.microsoft.com/office/drawing/2014/main" id="{1733C255-6549-4881-8792-FAA8E143B741}"/>
                </a:ext>
              </a:extLst>
            </p:cNvPr>
            <p:cNvSpPr>
              <a:spLocks noChangeArrowheads="1"/>
            </p:cNvSpPr>
            <p:nvPr/>
          </p:nvSpPr>
          <p:spPr bwMode="auto">
            <a:xfrm>
              <a:off x="3072" y="1584"/>
              <a:ext cx="1152" cy="14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9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9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9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9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900" kern="1200">
                  <a:solidFill>
                    <a:schemeClr val="tx1"/>
                  </a:solidFill>
                  <a:latin typeface="Arial" panose="020B0604020202020204" pitchFamily="34" charset="0"/>
                  <a:ea typeface="+mn-ea"/>
                  <a:cs typeface="+mn-cs"/>
                </a:defRPr>
              </a:lvl5pPr>
              <a:lvl6pPr marL="2286000" algn="l" defTabSz="914400" rtl="0" eaLnBrk="1" latinLnBrk="0" hangingPunct="1">
                <a:defRPr sz="900" kern="1200">
                  <a:solidFill>
                    <a:schemeClr val="tx1"/>
                  </a:solidFill>
                  <a:latin typeface="Arial" panose="020B0604020202020204" pitchFamily="34" charset="0"/>
                  <a:ea typeface="+mn-ea"/>
                  <a:cs typeface="+mn-cs"/>
                </a:defRPr>
              </a:lvl6pPr>
              <a:lvl7pPr marL="2743200" algn="l" defTabSz="914400" rtl="0" eaLnBrk="1" latinLnBrk="0" hangingPunct="1">
                <a:defRPr sz="900" kern="1200">
                  <a:solidFill>
                    <a:schemeClr val="tx1"/>
                  </a:solidFill>
                  <a:latin typeface="Arial" panose="020B0604020202020204" pitchFamily="34" charset="0"/>
                  <a:ea typeface="+mn-ea"/>
                  <a:cs typeface="+mn-cs"/>
                </a:defRPr>
              </a:lvl7pPr>
              <a:lvl8pPr marL="3200400" algn="l" defTabSz="914400" rtl="0" eaLnBrk="1" latinLnBrk="0" hangingPunct="1">
                <a:defRPr sz="900" kern="1200">
                  <a:solidFill>
                    <a:schemeClr val="tx1"/>
                  </a:solidFill>
                  <a:latin typeface="Arial" panose="020B0604020202020204" pitchFamily="34" charset="0"/>
                  <a:ea typeface="+mn-ea"/>
                  <a:cs typeface="+mn-cs"/>
                </a:defRPr>
              </a:lvl8pPr>
              <a:lvl9pPr marL="3657600" algn="l" defTabSz="914400" rtl="0" eaLnBrk="1" latinLnBrk="0" hangingPunct="1">
                <a:defRPr sz="900" kern="1200">
                  <a:solidFill>
                    <a:schemeClr val="tx1"/>
                  </a:solidFill>
                  <a:latin typeface="Arial" panose="020B0604020202020204" pitchFamily="34" charset="0"/>
                  <a:ea typeface="+mn-ea"/>
                  <a:cs typeface="+mn-cs"/>
                </a:defRPr>
              </a:lvl9pPr>
            </a:lstStyle>
            <a:p>
              <a:endParaRPr lang="en-US"/>
            </a:p>
          </p:txBody>
        </p:sp>
        <p:sp>
          <p:nvSpPr>
            <p:cNvPr id="33" name="Text Box 74">
              <a:extLst>
                <a:ext uri="{FF2B5EF4-FFF2-40B4-BE49-F238E27FC236}">
                  <a16:creationId xmlns="" xmlns:a16="http://schemas.microsoft.com/office/drawing/2014/main" id="{C03D6ECA-B3E8-44D5-A950-FF2A92DD32ED}"/>
                </a:ext>
              </a:extLst>
            </p:cNvPr>
            <p:cNvSpPr txBox="1">
              <a:spLocks noChangeArrowheads="1"/>
            </p:cNvSpPr>
            <p:nvPr/>
          </p:nvSpPr>
          <p:spPr bwMode="auto">
            <a:xfrm>
              <a:off x="3696" y="1728"/>
              <a:ext cx="35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fontAlgn="base">
                <a:spcBef>
                  <a:spcPct val="0"/>
                </a:spcBef>
                <a:spcAft>
                  <a:spcPct val="0"/>
                </a:spcAft>
                <a:defRPr sz="9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9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9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9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900" kern="1200">
                  <a:solidFill>
                    <a:schemeClr val="tx1"/>
                  </a:solidFill>
                  <a:latin typeface="Arial" panose="020B0604020202020204" pitchFamily="34" charset="0"/>
                  <a:ea typeface="+mn-ea"/>
                  <a:cs typeface="+mn-cs"/>
                </a:defRPr>
              </a:lvl5pPr>
              <a:lvl6pPr marL="2286000" algn="l" defTabSz="914400" rtl="0" eaLnBrk="1" latinLnBrk="0" hangingPunct="1">
                <a:defRPr sz="900" kern="1200">
                  <a:solidFill>
                    <a:schemeClr val="tx1"/>
                  </a:solidFill>
                  <a:latin typeface="Arial" panose="020B0604020202020204" pitchFamily="34" charset="0"/>
                  <a:ea typeface="+mn-ea"/>
                  <a:cs typeface="+mn-cs"/>
                </a:defRPr>
              </a:lvl6pPr>
              <a:lvl7pPr marL="2743200" algn="l" defTabSz="914400" rtl="0" eaLnBrk="1" latinLnBrk="0" hangingPunct="1">
                <a:defRPr sz="900" kern="1200">
                  <a:solidFill>
                    <a:schemeClr val="tx1"/>
                  </a:solidFill>
                  <a:latin typeface="Arial" panose="020B0604020202020204" pitchFamily="34" charset="0"/>
                  <a:ea typeface="+mn-ea"/>
                  <a:cs typeface="+mn-cs"/>
                </a:defRPr>
              </a:lvl7pPr>
              <a:lvl8pPr marL="3200400" algn="l" defTabSz="914400" rtl="0" eaLnBrk="1" latinLnBrk="0" hangingPunct="1">
                <a:defRPr sz="900" kern="1200">
                  <a:solidFill>
                    <a:schemeClr val="tx1"/>
                  </a:solidFill>
                  <a:latin typeface="Arial" panose="020B0604020202020204" pitchFamily="34" charset="0"/>
                  <a:ea typeface="+mn-ea"/>
                  <a:cs typeface="+mn-cs"/>
                </a:defRPr>
              </a:lvl8pPr>
              <a:lvl9pPr marL="3657600" algn="l" defTabSz="914400" rtl="0" eaLnBrk="1" latinLnBrk="0" hangingPunct="1">
                <a:defRPr sz="900" kern="1200">
                  <a:solidFill>
                    <a:schemeClr val="tx1"/>
                  </a:solidFill>
                  <a:latin typeface="Arial" panose="020B0604020202020204" pitchFamily="34" charset="0"/>
                  <a:ea typeface="+mn-ea"/>
                  <a:cs typeface="+mn-cs"/>
                </a:defRPr>
              </a:lvl9pPr>
            </a:lstStyle>
            <a:p>
              <a:r>
                <a:rPr lang="en-US" altLang="en-US" sz="1800"/>
                <a:t>L10</a:t>
              </a:r>
              <a:endParaRPr lang="en-US" altLang="en-US" sz="1800">
                <a:cs typeface="Arial" panose="020B0604020202020204" pitchFamily="34" charset="0"/>
              </a:endParaRPr>
            </a:p>
          </p:txBody>
        </p:sp>
        <p:sp>
          <p:nvSpPr>
            <p:cNvPr id="34" name="Text Box 75">
              <a:extLst>
                <a:ext uri="{FF2B5EF4-FFF2-40B4-BE49-F238E27FC236}">
                  <a16:creationId xmlns="" xmlns:a16="http://schemas.microsoft.com/office/drawing/2014/main" id="{EFA22BB8-DC35-49B6-8D84-87BD07733B96}"/>
                </a:ext>
              </a:extLst>
            </p:cNvPr>
            <p:cNvSpPr txBox="1">
              <a:spLocks noChangeArrowheads="1"/>
            </p:cNvSpPr>
            <p:nvPr/>
          </p:nvSpPr>
          <p:spPr bwMode="auto">
            <a:xfrm>
              <a:off x="3264" y="2313"/>
              <a:ext cx="2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fontAlgn="base">
                <a:spcBef>
                  <a:spcPct val="0"/>
                </a:spcBef>
                <a:spcAft>
                  <a:spcPct val="0"/>
                </a:spcAft>
                <a:defRPr sz="9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9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9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9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900" kern="1200">
                  <a:solidFill>
                    <a:schemeClr val="tx1"/>
                  </a:solidFill>
                  <a:latin typeface="Arial" panose="020B0604020202020204" pitchFamily="34" charset="0"/>
                  <a:ea typeface="+mn-ea"/>
                  <a:cs typeface="+mn-cs"/>
                </a:defRPr>
              </a:lvl5pPr>
              <a:lvl6pPr marL="2286000" algn="l" defTabSz="914400" rtl="0" eaLnBrk="1" latinLnBrk="0" hangingPunct="1">
                <a:defRPr sz="900" kern="1200">
                  <a:solidFill>
                    <a:schemeClr val="tx1"/>
                  </a:solidFill>
                  <a:latin typeface="Arial" panose="020B0604020202020204" pitchFamily="34" charset="0"/>
                  <a:ea typeface="+mn-ea"/>
                  <a:cs typeface="+mn-cs"/>
                </a:defRPr>
              </a:lvl6pPr>
              <a:lvl7pPr marL="2743200" algn="l" defTabSz="914400" rtl="0" eaLnBrk="1" latinLnBrk="0" hangingPunct="1">
                <a:defRPr sz="900" kern="1200">
                  <a:solidFill>
                    <a:schemeClr val="tx1"/>
                  </a:solidFill>
                  <a:latin typeface="Arial" panose="020B0604020202020204" pitchFamily="34" charset="0"/>
                  <a:ea typeface="+mn-ea"/>
                  <a:cs typeface="+mn-cs"/>
                </a:defRPr>
              </a:lvl7pPr>
              <a:lvl8pPr marL="3200400" algn="l" defTabSz="914400" rtl="0" eaLnBrk="1" latinLnBrk="0" hangingPunct="1">
                <a:defRPr sz="900" kern="1200">
                  <a:solidFill>
                    <a:schemeClr val="tx1"/>
                  </a:solidFill>
                  <a:latin typeface="Arial" panose="020B0604020202020204" pitchFamily="34" charset="0"/>
                  <a:ea typeface="+mn-ea"/>
                  <a:cs typeface="+mn-cs"/>
                </a:defRPr>
              </a:lvl8pPr>
              <a:lvl9pPr marL="3657600" algn="l" defTabSz="914400" rtl="0" eaLnBrk="1" latinLnBrk="0" hangingPunct="1">
                <a:defRPr sz="900" kern="1200">
                  <a:solidFill>
                    <a:schemeClr val="tx1"/>
                  </a:solidFill>
                  <a:latin typeface="Arial" panose="020B0604020202020204" pitchFamily="34" charset="0"/>
                  <a:ea typeface="+mn-ea"/>
                  <a:cs typeface="+mn-cs"/>
                </a:defRPr>
              </a:lvl9pPr>
            </a:lstStyle>
            <a:p>
              <a:r>
                <a:rPr lang="en-US" altLang="en-US" sz="1800"/>
                <a:t>A5</a:t>
              </a:r>
              <a:endParaRPr lang="en-US" altLang="en-US" sz="1800">
                <a:cs typeface="Arial" panose="020B0604020202020204" pitchFamily="34" charset="0"/>
              </a:endParaRPr>
            </a:p>
          </p:txBody>
        </p:sp>
      </p:grpSp>
      <p:sp>
        <p:nvSpPr>
          <p:cNvPr id="21" name="Text Box 76">
            <a:extLst>
              <a:ext uri="{FF2B5EF4-FFF2-40B4-BE49-F238E27FC236}">
                <a16:creationId xmlns="" xmlns:a16="http://schemas.microsoft.com/office/drawing/2014/main" id="{A6F3789D-36D1-4193-BD70-6BC435107D6B}"/>
              </a:ext>
            </a:extLst>
          </p:cNvPr>
          <p:cNvSpPr txBox="1">
            <a:spLocks noChangeArrowheads="1"/>
          </p:cNvSpPr>
          <p:nvPr/>
        </p:nvSpPr>
        <p:spPr bwMode="auto">
          <a:xfrm>
            <a:off x="2155005" y="1458503"/>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fontAlgn="base">
              <a:spcBef>
                <a:spcPct val="0"/>
              </a:spcBef>
              <a:spcAft>
                <a:spcPct val="0"/>
              </a:spcAft>
              <a:defRPr sz="9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9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9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9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900" kern="1200">
                <a:solidFill>
                  <a:schemeClr val="tx1"/>
                </a:solidFill>
                <a:latin typeface="Arial" panose="020B0604020202020204" pitchFamily="34" charset="0"/>
                <a:ea typeface="+mn-ea"/>
                <a:cs typeface="+mn-cs"/>
              </a:defRPr>
            </a:lvl5pPr>
            <a:lvl6pPr marL="2286000" algn="l" defTabSz="914400" rtl="0" eaLnBrk="1" latinLnBrk="0" hangingPunct="1">
              <a:defRPr sz="900" kern="1200">
                <a:solidFill>
                  <a:schemeClr val="tx1"/>
                </a:solidFill>
                <a:latin typeface="Arial" panose="020B0604020202020204" pitchFamily="34" charset="0"/>
                <a:ea typeface="+mn-ea"/>
                <a:cs typeface="+mn-cs"/>
              </a:defRPr>
            </a:lvl6pPr>
            <a:lvl7pPr marL="2743200" algn="l" defTabSz="914400" rtl="0" eaLnBrk="1" latinLnBrk="0" hangingPunct="1">
              <a:defRPr sz="900" kern="1200">
                <a:solidFill>
                  <a:schemeClr val="tx1"/>
                </a:solidFill>
                <a:latin typeface="Arial" panose="020B0604020202020204" pitchFamily="34" charset="0"/>
                <a:ea typeface="+mn-ea"/>
                <a:cs typeface="+mn-cs"/>
              </a:defRPr>
            </a:lvl7pPr>
            <a:lvl8pPr marL="3200400" algn="l" defTabSz="914400" rtl="0" eaLnBrk="1" latinLnBrk="0" hangingPunct="1">
              <a:defRPr sz="900" kern="1200">
                <a:solidFill>
                  <a:schemeClr val="tx1"/>
                </a:solidFill>
                <a:latin typeface="Arial" panose="020B0604020202020204" pitchFamily="34" charset="0"/>
                <a:ea typeface="+mn-ea"/>
                <a:cs typeface="+mn-cs"/>
              </a:defRPr>
            </a:lvl8pPr>
            <a:lvl9pPr marL="3657600" algn="l" defTabSz="914400" rtl="0" eaLnBrk="1" latinLnBrk="0" hangingPunct="1">
              <a:defRPr sz="900" kern="1200">
                <a:solidFill>
                  <a:schemeClr val="tx1"/>
                </a:solidFill>
                <a:latin typeface="Arial" panose="020B0604020202020204" pitchFamily="34" charset="0"/>
                <a:ea typeface="+mn-ea"/>
                <a:cs typeface="+mn-cs"/>
              </a:defRPr>
            </a:lvl9pPr>
          </a:lstStyle>
          <a:p>
            <a:pPr>
              <a:spcBef>
                <a:spcPct val="50000"/>
              </a:spcBef>
            </a:pPr>
            <a:r>
              <a:rPr lang="en-US" altLang="en-US" sz="2400">
                <a:solidFill>
                  <a:schemeClr val="tx2"/>
                </a:solidFill>
              </a:rPr>
              <a:t>1</a:t>
            </a:r>
          </a:p>
        </p:txBody>
      </p:sp>
      <p:sp>
        <p:nvSpPr>
          <p:cNvPr id="22" name="Text Box 77">
            <a:extLst>
              <a:ext uri="{FF2B5EF4-FFF2-40B4-BE49-F238E27FC236}">
                <a16:creationId xmlns="" xmlns:a16="http://schemas.microsoft.com/office/drawing/2014/main" id="{1A08650E-DBA9-4D54-8957-A19BADF8CCE1}"/>
              </a:ext>
            </a:extLst>
          </p:cNvPr>
          <p:cNvSpPr txBox="1">
            <a:spLocks noChangeArrowheads="1"/>
          </p:cNvSpPr>
          <p:nvPr/>
        </p:nvSpPr>
        <p:spPr bwMode="auto">
          <a:xfrm>
            <a:off x="4364805" y="1458503"/>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fontAlgn="base">
              <a:spcBef>
                <a:spcPct val="0"/>
              </a:spcBef>
              <a:spcAft>
                <a:spcPct val="0"/>
              </a:spcAft>
              <a:defRPr sz="9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9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9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9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900" kern="1200">
                <a:solidFill>
                  <a:schemeClr val="tx1"/>
                </a:solidFill>
                <a:latin typeface="Arial" panose="020B0604020202020204" pitchFamily="34" charset="0"/>
                <a:ea typeface="+mn-ea"/>
                <a:cs typeface="+mn-cs"/>
              </a:defRPr>
            </a:lvl5pPr>
            <a:lvl6pPr marL="2286000" algn="l" defTabSz="914400" rtl="0" eaLnBrk="1" latinLnBrk="0" hangingPunct="1">
              <a:defRPr sz="900" kern="1200">
                <a:solidFill>
                  <a:schemeClr val="tx1"/>
                </a:solidFill>
                <a:latin typeface="Arial" panose="020B0604020202020204" pitchFamily="34" charset="0"/>
                <a:ea typeface="+mn-ea"/>
                <a:cs typeface="+mn-cs"/>
              </a:defRPr>
            </a:lvl6pPr>
            <a:lvl7pPr marL="2743200" algn="l" defTabSz="914400" rtl="0" eaLnBrk="1" latinLnBrk="0" hangingPunct="1">
              <a:defRPr sz="900" kern="1200">
                <a:solidFill>
                  <a:schemeClr val="tx1"/>
                </a:solidFill>
                <a:latin typeface="Arial" panose="020B0604020202020204" pitchFamily="34" charset="0"/>
                <a:ea typeface="+mn-ea"/>
                <a:cs typeface="+mn-cs"/>
              </a:defRPr>
            </a:lvl7pPr>
            <a:lvl8pPr marL="3200400" algn="l" defTabSz="914400" rtl="0" eaLnBrk="1" latinLnBrk="0" hangingPunct="1">
              <a:defRPr sz="900" kern="1200">
                <a:solidFill>
                  <a:schemeClr val="tx1"/>
                </a:solidFill>
                <a:latin typeface="Arial" panose="020B0604020202020204" pitchFamily="34" charset="0"/>
                <a:ea typeface="+mn-ea"/>
                <a:cs typeface="+mn-cs"/>
              </a:defRPr>
            </a:lvl8pPr>
            <a:lvl9pPr marL="3657600" algn="l" defTabSz="914400" rtl="0" eaLnBrk="1" latinLnBrk="0" hangingPunct="1">
              <a:defRPr sz="900" kern="1200">
                <a:solidFill>
                  <a:schemeClr val="tx1"/>
                </a:solidFill>
                <a:latin typeface="Arial" panose="020B0604020202020204" pitchFamily="34" charset="0"/>
                <a:ea typeface="+mn-ea"/>
                <a:cs typeface="+mn-cs"/>
              </a:defRPr>
            </a:lvl9pPr>
          </a:lstStyle>
          <a:p>
            <a:pPr>
              <a:spcBef>
                <a:spcPct val="50000"/>
              </a:spcBef>
            </a:pPr>
            <a:r>
              <a:rPr lang="en-US" altLang="en-US" sz="2400">
                <a:solidFill>
                  <a:schemeClr val="tx2"/>
                </a:solidFill>
              </a:rPr>
              <a:t>2</a:t>
            </a:r>
          </a:p>
        </p:txBody>
      </p:sp>
      <p:sp>
        <p:nvSpPr>
          <p:cNvPr id="23" name="Text Box 78">
            <a:extLst>
              <a:ext uri="{FF2B5EF4-FFF2-40B4-BE49-F238E27FC236}">
                <a16:creationId xmlns="" xmlns:a16="http://schemas.microsoft.com/office/drawing/2014/main" id="{59F870AD-22EF-4FBD-BFDB-99F6EC957640}"/>
              </a:ext>
            </a:extLst>
          </p:cNvPr>
          <p:cNvSpPr txBox="1">
            <a:spLocks noChangeArrowheads="1"/>
          </p:cNvSpPr>
          <p:nvPr/>
        </p:nvSpPr>
        <p:spPr bwMode="auto">
          <a:xfrm>
            <a:off x="6574605" y="1458503"/>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fontAlgn="base">
              <a:spcBef>
                <a:spcPct val="0"/>
              </a:spcBef>
              <a:spcAft>
                <a:spcPct val="0"/>
              </a:spcAft>
              <a:defRPr sz="9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9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9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9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900" kern="1200">
                <a:solidFill>
                  <a:schemeClr val="tx1"/>
                </a:solidFill>
                <a:latin typeface="Arial" panose="020B0604020202020204" pitchFamily="34" charset="0"/>
                <a:ea typeface="+mn-ea"/>
                <a:cs typeface="+mn-cs"/>
              </a:defRPr>
            </a:lvl5pPr>
            <a:lvl6pPr marL="2286000" algn="l" defTabSz="914400" rtl="0" eaLnBrk="1" latinLnBrk="0" hangingPunct="1">
              <a:defRPr sz="900" kern="1200">
                <a:solidFill>
                  <a:schemeClr val="tx1"/>
                </a:solidFill>
                <a:latin typeface="Arial" panose="020B0604020202020204" pitchFamily="34" charset="0"/>
                <a:ea typeface="+mn-ea"/>
                <a:cs typeface="+mn-cs"/>
              </a:defRPr>
            </a:lvl6pPr>
            <a:lvl7pPr marL="2743200" algn="l" defTabSz="914400" rtl="0" eaLnBrk="1" latinLnBrk="0" hangingPunct="1">
              <a:defRPr sz="900" kern="1200">
                <a:solidFill>
                  <a:schemeClr val="tx1"/>
                </a:solidFill>
                <a:latin typeface="Arial" panose="020B0604020202020204" pitchFamily="34" charset="0"/>
                <a:ea typeface="+mn-ea"/>
                <a:cs typeface="+mn-cs"/>
              </a:defRPr>
            </a:lvl7pPr>
            <a:lvl8pPr marL="3200400" algn="l" defTabSz="914400" rtl="0" eaLnBrk="1" latinLnBrk="0" hangingPunct="1">
              <a:defRPr sz="900" kern="1200">
                <a:solidFill>
                  <a:schemeClr val="tx1"/>
                </a:solidFill>
                <a:latin typeface="Arial" panose="020B0604020202020204" pitchFamily="34" charset="0"/>
                <a:ea typeface="+mn-ea"/>
                <a:cs typeface="+mn-cs"/>
              </a:defRPr>
            </a:lvl8pPr>
            <a:lvl9pPr marL="3657600" algn="l" defTabSz="914400" rtl="0" eaLnBrk="1" latinLnBrk="0" hangingPunct="1">
              <a:defRPr sz="900" kern="1200">
                <a:solidFill>
                  <a:schemeClr val="tx1"/>
                </a:solidFill>
                <a:latin typeface="Arial" panose="020B0604020202020204" pitchFamily="34" charset="0"/>
                <a:ea typeface="+mn-ea"/>
                <a:cs typeface="+mn-cs"/>
              </a:defRPr>
            </a:lvl9pPr>
          </a:lstStyle>
          <a:p>
            <a:pPr>
              <a:spcBef>
                <a:spcPct val="50000"/>
              </a:spcBef>
            </a:pPr>
            <a:r>
              <a:rPr lang="en-US" altLang="en-US" sz="2400">
                <a:solidFill>
                  <a:schemeClr val="tx2"/>
                </a:solidFill>
              </a:rPr>
              <a:t>3</a:t>
            </a:r>
          </a:p>
        </p:txBody>
      </p:sp>
      <p:sp>
        <p:nvSpPr>
          <p:cNvPr id="69" name="Rectangle 68"/>
          <p:cNvSpPr/>
          <p:nvPr/>
        </p:nvSpPr>
        <p:spPr>
          <a:xfrm>
            <a:off x="9622605" y="1458503"/>
            <a:ext cx="2408286" cy="9715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Box 79">
            <a:extLst>
              <a:ext uri="{FF2B5EF4-FFF2-40B4-BE49-F238E27FC236}">
                <a16:creationId xmlns="" xmlns:a16="http://schemas.microsoft.com/office/drawing/2014/main" id="{B6384C8D-100D-490A-84B8-81FD9036DC47}"/>
              </a:ext>
            </a:extLst>
          </p:cNvPr>
          <p:cNvSpPr txBox="1">
            <a:spLocks noChangeArrowheads="1"/>
          </p:cNvSpPr>
          <p:nvPr/>
        </p:nvSpPr>
        <p:spPr bwMode="auto">
          <a:xfrm>
            <a:off x="8784405" y="1458503"/>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fontAlgn="base">
              <a:spcBef>
                <a:spcPct val="0"/>
              </a:spcBef>
              <a:spcAft>
                <a:spcPct val="0"/>
              </a:spcAft>
              <a:defRPr sz="9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9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9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9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900" kern="1200">
                <a:solidFill>
                  <a:schemeClr val="tx1"/>
                </a:solidFill>
                <a:latin typeface="Arial" panose="020B0604020202020204" pitchFamily="34" charset="0"/>
                <a:ea typeface="+mn-ea"/>
                <a:cs typeface="+mn-cs"/>
              </a:defRPr>
            </a:lvl5pPr>
            <a:lvl6pPr marL="2286000" algn="l" defTabSz="914400" rtl="0" eaLnBrk="1" latinLnBrk="0" hangingPunct="1">
              <a:defRPr sz="900" kern="1200">
                <a:solidFill>
                  <a:schemeClr val="tx1"/>
                </a:solidFill>
                <a:latin typeface="Arial" panose="020B0604020202020204" pitchFamily="34" charset="0"/>
                <a:ea typeface="+mn-ea"/>
                <a:cs typeface="+mn-cs"/>
              </a:defRPr>
            </a:lvl6pPr>
            <a:lvl7pPr marL="2743200" algn="l" defTabSz="914400" rtl="0" eaLnBrk="1" latinLnBrk="0" hangingPunct="1">
              <a:defRPr sz="900" kern="1200">
                <a:solidFill>
                  <a:schemeClr val="tx1"/>
                </a:solidFill>
                <a:latin typeface="Arial" panose="020B0604020202020204" pitchFamily="34" charset="0"/>
                <a:ea typeface="+mn-ea"/>
                <a:cs typeface="+mn-cs"/>
              </a:defRPr>
            </a:lvl7pPr>
            <a:lvl8pPr marL="3200400" algn="l" defTabSz="914400" rtl="0" eaLnBrk="1" latinLnBrk="0" hangingPunct="1">
              <a:defRPr sz="900" kern="1200">
                <a:solidFill>
                  <a:schemeClr val="tx1"/>
                </a:solidFill>
                <a:latin typeface="Arial" panose="020B0604020202020204" pitchFamily="34" charset="0"/>
                <a:ea typeface="+mn-ea"/>
                <a:cs typeface="+mn-cs"/>
              </a:defRPr>
            </a:lvl8pPr>
            <a:lvl9pPr marL="3657600" algn="l" defTabSz="914400" rtl="0" eaLnBrk="1" latinLnBrk="0" hangingPunct="1">
              <a:defRPr sz="900" kern="1200">
                <a:solidFill>
                  <a:schemeClr val="tx1"/>
                </a:solidFill>
                <a:latin typeface="Arial" panose="020B0604020202020204" pitchFamily="34" charset="0"/>
                <a:ea typeface="+mn-ea"/>
                <a:cs typeface="+mn-cs"/>
              </a:defRPr>
            </a:lvl9pPr>
          </a:lstStyle>
          <a:p>
            <a:pPr>
              <a:spcBef>
                <a:spcPct val="50000"/>
              </a:spcBef>
            </a:pPr>
            <a:r>
              <a:rPr lang="en-US" altLang="en-US" sz="2400">
                <a:solidFill>
                  <a:schemeClr val="tx2"/>
                </a:solidFill>
              </a:rPr>
              <a:t>4</a:t>
            </a:r>
          </a:p>
        </p:txBody>
      </p:sp>
      <p:pic>
        <p:nvPicPr>
          <p:cNvPr id="66" name="Picture 6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2161" y="1687103"/>
            <a:ext cx="1919288" cy="526471"/>
          </a:xfrm>
          <a:prstGeom prst="rect">
            <a:avLst/>
          </a:prstGeom>
        </p:spPr>
      </p:pic>
      <p:pic>
        <p:nvPicPr>
          <p:cNvPr id="68" name="Picture 6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29224" y="2823857"/>
            <a:ext cx="1692060" cy="1878772"/>
          </a:xfrm>
          <a:prstGeom prst="rect">
            <a:avLst/>
          </a:prstGeom>
        </p:spPr>
      </p:pic>
      <p:sp>
        <p:nvSpPr>
          <p:cNvPr id="67" name="TextBox 66"/>
          <p:cNvSpPr txBox="1"/>
          <p:nvPr/>
        </p:nvSpPr>
        <p:spPr>
          <a:xfrm>
            <a:off x="1775182" y="6216654"/>
            <a:ext cx="7617645" cy="369332"/>
          </a:xfrm>
          <a:prstGeom prst="rect">
            <a:avLst/>
          </a:prstGeom>
          <a:noFill/>
        </p:spPr>
        <p:txBody>
          <a:bodyPr wrap="square" rtlCol="0">
            <a:spAutoFit/>
          </a:bodyPr>
          <a:lstStyle/>
          <a:p>
            <a:r>
              <a:rPr lang="en-US" dirty="0"/>
              <a:t>Reproducibility Points: Length analysis, many tools (some graphical)</a:t>
            </a:r>
          </a:p>
        </p:txBody>
      </p:sp>
    </p:spTree>
    <p:extLst>
      <p:ext uri="{BB962C8B-B14F-4D97-AF65-F5344CB8AC3E}">
        <p14:creationId xmlns:p14="http://schemas.microsoft.com/office/powerpoint/2010/main" val="28079595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11F1D6-31F7-49BC-88CD-A7806C52444F}"/>
              </a:ext>
            </a:extLst>
          </p:cNvPr>
          <p:cNvSpPr>
            <a:spLocks noGrp="1"/>
          </p:cNvSpPr>
          <p:nvPr>
            <p:ph type="title"/>
          </p:nvPr>
        </p:nvSpPr>
        <p:spPr>
          <a:xfrm>
            <a:off x="587049" y="218864"/>
            <a:ext cx="11310661" cy="1325563"/>
          </a:xfrm>
        </p:spPr>
        <p:txBody>
          <a:bodyPr/>
          <a:lstStyle/>
          <a:p>
            <a:r>
              <a:rPr lang="en-US" dirty="0"/>
              <a:t>Scripting model for spectral reconstruction</a:t>
            </a:r>
          </a:p>
        </p:txBody>
      </p:sp>
      <p:sp>
        <p:nvSpPr>
          <p:cNvPr id="3" name="Slide Number Placeholder 2">
            <a:extLst>
              <a:ext uri="{FF2B5EF4-FFF2-40B4-BE49-F238E27FC236}">
                <a16:creationId xmlns="" xmlns:a16="http://schemas.microsoft.com/office/drawing/2014/main" id="{B0D47670-B611-45D9-B5F1-BFC273B2950A}"/>
              </a:ext>
            </a:extLst>
          </p:cNvPr>
          <p:cNvSpPr>
            <a:spLocks noGrp="1"/>
          </p:cNvSpPr>
          <p:nvPr>
            <p:ph type="sldNum" sz="quarter" idx="12"/>
          </p:nvPr>
        </p:nvSpPr>
        <p:spPr/>
        <p:txBody>
          <a:bodyPr/>
          <a:lstStyle/>
          <a:p>
            <a:fld id="{80A040A1-D8A6-446E-9A7D-5C04EE8B3100}" type="slidenum">
              <a:rPr lang="en-US" smtClean="0"/>
              <a:t>7</a:t>
            </a:fld>
            <a:endParaRPr lang="en-US"/>
          </a:p>
        </p:txBody>
      </p:sp>
      <p:grpSp>
        <p:nvGrpSpPr>
          <p:cNvPr id="4" name="Group 3"/>
          <p:cNvGrpSpPr/>
          <p:nvPr/>
        </p:nvGrpSpPr>
        <p:grpSpPr>
          <a:xfrm>
            <a:off x="809505" y="1544427"/>
            <a:ext cx="6584972" cy="3983408"/>
            <a:chOff x="2050991" y="1665362"/>
            <a:chExt cx="6584972" cy="3983408"/>
          </a:xfrm>
        </p:grpSpPr>
        <p:sp>
          <p:nvSpPr>
            <p:cNvPr id="12" name="Text Box 9">
              <a:extLst>
                <a:ext uri="{FF2B5EF4-FFF2-40B4-BE49-F238E27FC236}">
                  <a16:creationId xmlns="" xmlns:a16="http://schemas.microsoft.com/office/drawing/2014/main" id="{08AC075A-8654-4A43-912B-99CEFE7A1339}"/>
                </a:ext>
              </a:extLst>
            </p:cNvPr>
            <p:cNvSpPr txBox="1">
              <a:spLocks noChangeArrowheads="1"/>
            </p:cNvSpPr>
            <p:nvPr/>
          </p:nvSpPr>
          <p:spPr bwMode="auto">
            <a:xfrm>
              <a:off x="2273892" y="1741561"/>
              <a:ext cx="6362071" cy="3754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sz="9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9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9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9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900" kern="1200">
                  <a:solidFill>
                    <a:schemeClr val="tx1"/>
                  </a:solidFill>
                  <a:latin typeface="Arial" panose="020B0604020202020204" pitchFamily="34" charset="0"/>
                  <a:ea typeface="+mn-ea"/>
                  <a:cs typeface="+mn-cs"/>
                </a:defRPr>
              </a:lvl5pPr>
              <a:lvl6pPr marL="2286000" algn="l" defTabSz="914400" rtl="0" eaLnBrk="1" latinLnBrk="0" hangingPunct="1">
                <a:defRPr sz="900" kern="1200">
                  <a:solidFill>
                    <a:schemeClr val="tx1"/>
                  </a:solidFill>
                  <a:latin typeface="Arial" panose="020B0604020202020204" pitchFamily="34" charset="0"/>
                  <a:ea typeface="+mn-ea"/>
                  <a:cs typeface="+mn-cs"/>
                </a:defRPr>
              </a:lvl6pPr>
              <a:lvl7pPr marL="2743200" algn="l" defTabSz="914400" rtl="0" eaLnBrk="1" latinLnBrk="0" hangingPunct="1">
                <a:defRPr sz="900" kern="1200">
                  <a:solidFill>
                    <a:schemeClr val="tx1"/>
                  </a:solidFill>
                  <a:latin typeface="Arial" panose="020B0604020202020204" pitchFamily="34" charset="0"/>
                  <a:ea typeface="+mn-ea"/>
                  <a:cs typeface="+mn-cs"/>
                </a:defRPr>
              </a:lvl7pPr>
              <a:lvl8pPr marL="3200400" algn="l" defTabSz="914400" rtl="0" eaLnBrk="1" latinLnBrk="0" hangingPunct="1">
                <a:defRPr sz="900" kern="1200">
                  <a:solidFill>
                    <a:schemeClr val="tx1"/>
                  </a:solidFill>
                  <a:latin typeface="Arial" panose="020B0604020202020204" pitchFamily="34" charset="0"/>
                  <a:ea typeface="+mn-ea"/>
                  <a:cs typeface="+mn-cs"/>
                </a:defRPr>
              </a:lvl8pPr>
              <a:lvl9pPr marL="3657600" algn="l" defTabSz="914400" rtl="0" eaLnBrk="1" latinLnBrk="0" hangingPunct="1">
                <a:defRPr sz="900" kern="1200">
                  <a:solidFill>
                    <a:schemeClr val="tx1"/>
                  </a:solidFill>
                  <a:latin typeface="Arial" panose="020B0604020202020204" pitchFamily="34" charset="0"/>
                  <a:ea typeface="+mn-ea"/>
                  <a:cs typeface="+mn-cs"/>
                </a:defRPr>
              </a:lvl9pPr>
            </a:lstStyle>
            <a:p>
              <a:r>
                <a:rPr lang="en-US" altLang="en-US" sz="1400" dirty="0"/>
                <a:t>#! /bin/</a:t>
              </a:r>
              <a:r>
                <a:rPr lang="en-US" altLang="en-US" sz="1400" dirty="0" err="1"/>
                <a:t>csh</a:t>
              </a:r>
              <a:endParaRPr lang="en-US" altLang="en-US" sz="1400" dirty="0"/>
            </a:p>
            <a:p>
              <a:endParaRPr lang="en-US" altLang="en-US" sz="1400" dirty="0"/>
            </a:p>
            <a:p>
              <a:r>
                <a:rPr lang="en-US" altLang="en-US" sz="1400" dirty="0" err="1"/>
                <a:t>nmrPipe</a:t>
              </a:r>
              <a:r>
                <a:rPr lang="en-US" altLang="en-US" sz="1400" dirty="0"/>
                <a:t> -in 22k_3l_nhsqct_000320.pipe \</a:t>
              </a:r>
            </a:p>
            <a:p>
              <a:r>
                <a:rPr lang="en-US" altLang="en-US" sz="1400" dirty="0"/>
                <a:t>| </a:t>
              </a:r>
              <a:r>
                <a:rPr lang="en-US" altLang="en-US" sz="1400" dirty="0" err="1"/>
                <a:t>nmrPipe</a:t>
              </a:r>
              <a:r>
                <a:rPr lang="en-US" altLang="en-US" sz="1400" dirty="0"/>
                <a:t> -</a:t>
              </a:r>
              <a:r>
                <a:rPr lang="en-US" altLang="en-US" sz="1400" dirty="0" err="1"/>
                <a:t>fn</a:t>
              </a:r>
              <a:r>
                <a:rPr lang="en-US" altLang="en-US" sz="1400" dirty="0"/>
                <a:t> SOL -mode 1 -</a:t>
              </a:r>
              <a:r>
                <a:rPr lang="en-US" altLang="en-US" sz="1400" dirty="0" err="1"/>
                <a:t>fl</a:t>
              </a:r>
              <a:r>
                <a:rPr lang="en-US" altLang="en-US" sz="1400" dirty="0"/>
                <a:t> 16 -fs 1 -poly \</a:t>
              </a:r>
            </a:p>
            <a:p>
              <a:r>
                <a:rPr lang="en-US" altLang="en-US" sz="1400" dirty="0"/>
                <a:t>| </a:t>
              </a:r>
              <a:r>
                <a:rPr lang="en-US" altLang="en-US" sz="1400" dirty="0" err="1"/>
                <a:t>nmrPipe</a:t>
              </a:r>
              <a:r>
                <a:rPr lang="en-US" altLang="en-US" sz="1400" dirty="0"/>
                <a:t> -</a:t>
              </a:r>
              <a:r>
                <a:rPr lang="en-US" altLang="en-US" sz="1400" dirty="0" err="1"/>
                <a:t>fn</a:t>
              </a:r>
              <a:r>
                <a:rPr lang="en-US" altLang="en-US" sz="1400" dirty="0"/>
                <a:t> CBF -last 12 \</a:t>
              </a:r>
            </a:p>
            <a:p>
              <a:r>
                <a:rPr lang="en-US" altLang="en-US" sz="1400" dirty="0"/>
                <a:t>| </a:t>
              </a:r>
              <a:r>
                <a:rPr lang="en-US" altLang="en-US" sz="1400" dirty="0" err="1"/>
                <a:t>nmrPipe</a:t>
              </a:r>
              <a:r>
                <a:rPr lang="en-US" altLang="en-US" sz="1400" dirty="0"/>
                <a:t> -</a:t>
              </a:r>
              <a:r>
                <a:rPr lang="en-US" altLang="en-US" sz="1400" dirty="0" err="1"/>
                <a:t>fn</a:t>
              </a:r>
              <a:r>
                <a:rPr lang="en-US" altLang="en-US" sz="1400" dirty="0"/>
                <a:t> GMB -</a:t>
              </a:r>
              <a:r>
                <a:rPr lang="en-US" altLang="en-US" sz="1400" dirty="0" err="1"/>
                <a:t>lb</a:t>
              </a:r>
              <a:r>
                <a:rPr lang="en-US" altLang="en-US" sz="1400" dirty="0"/>
                <a:t> -7 -</a:t>
              </a:r>
              <a:r>
                <a:rPr lang="en-US" altLang="en-US" sz="1400" dirty="0" err="1"/>
                <a:t>gb</a:t>
              </a:r>
              <a:r>
                <a:rPr lang="en-US" altLang="en-US" sz="1400" dirty="0"/>
                <a:t> 0.1 -size 512 -c 0.5 \</a:t>
              </a:r>
            </a:p>
            <a:p>
              <a:r>
                <a:rPr lang="en-US" altLang="en-US" sz="1400" dirty="0"/>
                <a:t>| </a:t>
              </a:r>
              <a:r>
                <a:rPr lang="en-US" altLang="en-US" sz="1400" dirty="0" err="1"/>
                <a:t>nmrPipe</a:t>
              </a:r>
              <a:r>
                <a:rPr lang="en-US" altLang="en-US" sz="1400" dirty="0"/>
                <a:t> -</a:t>
              </a:r>
              <a:r>
                <a:rPr lang="en-US" altLang="en-US" sz="1400" dirty="0" err="1"/>
                <a:t>fn</a:t>
              </a:r>
              <a:r>
                <a:rPr lang="en-US" altLang="en-US" sz="1400" dirty="0"/>
                <a:t> ZF -size 2048 \</a:t>
              </a:r>
            </a:p>
            <a:p>
              <a:r>
                <a:rPr lang="en-US" altLang="en-US" sz="1400" dirty="0"/>
                <a:t>| </a:t>
              </a:r>
              <a:r>
                <a:rPr lang="en-US" altLang="en-US" sz="1400" dirty="0" err="1"/>
                <a:t>nmrPipe</a:t>
              </a:r>
              <a:r>
                <a:rPr lang="en-US" altLang="en-US" sz="1400" dirty="0"/>
                <a:t> -</a:t>
              </a:r>
              <a:r>
                <a:rPr lang="en-US" altLang="en-US" sz="1400" dirty="0" err="1"/>
                <a:t>fn</a:t>
              </a:r>
              <a:r>
                <a:rPr lang="en-US" altLang="en-US" sz="1400" dirty="0"/>
                <a:t> FT -verb \</a:t>
              </a:r>
            </a:p>
            <a:p>
              <a:r>
                <a:rPr lang="en-US" altLang="en-US" sz="1400" dirty="0"/>
                <a:t>| </a:t>
              </a:r>
              <a:r>
                <a:rPr lang="en-US" altLang="en-US" sz="1400" dirty="0" err="1"/>
                <a:t>nmrPipe</a:t>
              </a:r>
              <a:r>
                <a:rPr lang="en-US" altLang="en-US" sz="1400" dirty="0"/>
                <a:t> -</a:t>
              </a:r>
              <a:r>
                <a:rPr lang="en-US" altLang="en-US" sz="1400" dirty="0" err="1"/>
                <a:t>fn</a:t>
              </a:r>
              <a:r>
                <a:rPr lang="en-US" altLang="en-US" sz="1400" dirty="0"/>
                <a:t> PS -p0 68.6 -p1 -34.8 -di \</a:t>
              </a:r>
            </a:p>
            <a:p>
              <a:r>
                <a:rPr lang="en-US" altLang="en-US" sz="1400" dirty="0"/>
                <a:t>| </a:t>
              </a:r>
              <a:r>
                <a:rPr lang="en-US" altLang="en-US" sz="1400" dirty="0" err="1"/>
                <a:t>nmrPipe</a:t>
              </a:r>
              <a:r>
                <a:rPr lang="en-US" altLang="en-US" sz="1400" dirty="0"/>
                <a:t> -</a:t>
              </a:r>
              <a:r>
                <a:rPr lang="en-US" altLang="en-US" sz="1400" dirty="0" err="1"/>
                <a:t>fn</a:t>
              </a:r>
              <a:r>
                <a:rPr lang="en-US" altLang="en-US" sz="1400" dirty="0"/>
                <a:t> EXT -left -</a:t>
              </a:r>
              <a:r>
                <a:rPr lang="en-US" altLang="en-US" sz="1400" dirty="0" err="1"/>
                <a:t>sw</a:t>
              </a:r>
              <a:r>
                <a:rPr lang="en-US" altLang="en-US" sz="1400" dirty="0"/>
                <a:t> -verb \</a:t>
              </a:r>
            </a:p>
            <a:p>
              <a:r>
                <a:rPr lang="en-US" altLang="en-US" sz="1400" dirty="0"/>
                <a:t>| </a:t>
              </a:r>
              <a:r>
                <a:rPr lang="en-US" altLang="en-US" sz="1400" dirty="0" err="1"/>
                <a:t>nmrPipe</a:t>
              </a:r>
              <a:r>
                <a:rPr lang="en-US" altLang="en-US" sz="1400" dirty="0"/>
                <a:t> -</a:t>
              </a:r>
              <a:r>
                <a:rPr lang="en-US" altLang="en-US" sz="1400" dirty="0" err="1"/>
                <a:t>fn</a:t>
              </a:r>
              <a:r>
                <a:rPr lang="en-US" altLang="en-US" sz="1400" dirty="0"/>
                <a:t> TP \</a:t>
              </a:r>
            </a:p>
            <a:p>
              <a:r>
                <a:rPr lang="en-US" altLang="en-US" sz="1400" dirty="0"/>
                <a:t>| </a:t>
              </a:r>
              <a:r>
                <a:rPr lang="en-US" altLang="en-US" sz="1400" dirty="0" err="1"/>
                <a:t>nmrPipe</a:t>
              </a:r>
              <a:r>
                <a:rPr lang="en-US" altLang="en-US" sz="1400" dirty="0"/>
                <a:t> -</a:t>
              </a:r>
              <a:r>
                <a:rPr lang="en-US" altLang="en-US" sz="1400" dirty="0" err="1"/>
                <a:t>fn</a:t>
              </a:r>
              <a:r>
                <a:rPr lang="en-US" altLang="en-US" sz="1400" dirty="0"/>
                <a:t> LP -fb -</a:t>
              </a:r>
              <a:r>
                <a:rPr lang="en-US" altLang="en-US" sz="1400" dirty="0" err="1"/>
                <a:t>ord</a:t>
              </a:r>
              <a:r>
                <a:rPr lang="en-US" altLang="en-US" sz="1400" dirty="0"/>
                <a:t> 30 -x1 2 -</a:t>
              </a:r>
              <a:r>
                <a:rPr lang="en-US" altLang="en-US" sz="1400" dirty="0" err="1"/>
                <a:t>xn</a:t>
              </a:r>
              <a:r>
                <a:rPr lang="en-US" altLang="en-US" sz="1400" dirty="0"/>
                <a:t> 128 -</a:t>
              </a:r>
              <a:r>
                <a:rPr lang="en-US" altLang="en-US" sz="1400" dirty="0" err="1"/>
                <a:t>pred</a:t>
              </a:r>
              <a:r>
                <a:rPr lang="en-US" altLang="en-US" sz="1400" dirty="0"/>
                <a:t> 64 -fix -</a:t>
              </a:r>
              <a:r>
                <a:rPr lang="en-US" altLang="en-US" sz="1400" dirty="0" err="1"/>
                <a:t>fixMode</a:t>
              </a:r>
              <a:r>
                <a:rPr lang="en-US" altLang="en-US" sz="1400" dirty="0"/>
                <a:t> 1 -after \</a:t>
              </a:r>
            </a:p>
            <a:p>
              <a:r>
                <a:rPr lang="en-US" altLang="en-US" sz="1400" dirty="0"/>
                <a:t>| </a:t>
              </a:r>
              <a:r>
                <a:rPr lang="en-US" altLang="en-US" sz="1400" dirty="0" err="1"/>
                <a:t>nmrPipe</a:t>
              </a:r>
              <a:r>
                <a:rPr lang="en-US" altLang="en-US" sz="1400" dirty="0"/>
                <a:t> -</a:t>
              </a:r>
              <a:r>
                <a:rPr lang="en-US" altLang="en-US" sz="1400" dirty="0" err="1"/>
                <a:t>fn</a:t>
              </a:r>
              <a:r>
                <a:rPr lang="en-US" altLang="en-US" sz="1400" dirty="0"/>
                <a:t> SP -off 0.39 -end 0.98 -pow 2 -size 192 -c 0.5 \</a:t>
              </a:r>
            </a:p>
            <a:p>
              <a:r>
                <a:rPr lang="en-US" altLang="en-US" sz="1400" dirty="0"/>
                <a:t>| </a:t>
              </a:r>
              <a:r>
                <a:rPr lang="en-US" altLang="en-US" sz="1400" dirty="0" err="1"/>
                <a:t>nmrPipe</a:t>
              </a:r>
              <a:r>
                <a:rPr lang="en-US" altLang="en-US" sz="1400" dirty="0"/>
                <a:t> -</a:t>
              </a:r>
              <a:r>
                <a:rPr lang="en-US" altLang="en-US" sz="1400" dirty="0" err="1"/>
                <a:t>fn</a:t>
              </a:r>
              <a:r>
                <a:rPr lang="en-US" altLang="en-US" sz="1400" dirty="0"/>
                <a:t> ZF -size 256 \</a:t>
              </a:r>
            </a:p>
            <a:p>
              <a:r>
                <a:rPr lang="en-US" altLang="en-US" sz="1400" dirty="0"/>
                <a:t>| </a:t>
              </a:r>
              <a:r>
                <a:rPr lang="en-US" altLang="en-US" sz="1400" dirty="0" err="1"/>
                <a:t>nmrPipe</a:t>
              </a:r>
              <a:r>
                <a:rPr lang="en-US" altLang="en-US" sz="1400" dirty="0"/>
                <a:t> -</a:t>
              </a:r>
              <a:r>
                <a:rPr lang="en-US" altLang="en-US" sz="1400" dirty="0" err="1"/>
                <a:t>fn</a:t>
              </a:r>
              <a:r>
                <a:rPr lang="en-US" altLang="en-US" sz="1400" dirty="0"/>
                <a:t> FT -verb \</a:t>
              </a:r>
            </a:p>
            <a:p>
              <a:r>
                <a:rPr lang="en-US" altLang="en-US" sz="1400" dirty="0"/>
                <a:t>| </a:t>
              </a:r>
              <a:r>
                <a:rPr lang="en-US" altLang="en-US" sz="1400" dirty="0" err="1"/>
                <a:t>nmrPipe</a:t>
              </a:r>
              <a:r>
                <a:rPr lang="en-US" altLang="en-US" sz="1400" dirty="0"/>
                <a:t> -</a:t>
              </a:r>
              <a:r>
                <a:rPr lang="en-US" altLang="en-US" sz="1400" dirty="0" err="1"/>
                <a:t>fn</a:t>
              </a:r>
              <a:r>
                <a:rPr lang="en-US" altLang="en-US" sz="1400" dirty="0"/>
                <a:t> PS -p0 -9.0 -p1 20.0 -di \</a:t>
              </a:r>
            </a:p>
            <a:p>
              <a:r>
                <a:rPr lang="en-US" altLang="en-US" sz="1400" dirty="0"/>
                <a:t>-out 22k_3l_nhsqct_000320.ft2 -</a:t>
              </a:r>
              <a:r>
                <a:rPr lang="en-US" altLang="en-US" sz="1400" dirty="0" err="1"/>
                <a:t>ov</a:t>
              </a:r>
              <a:r>
                <a:rPr lang="en-US" altLang="en-US" sz="1400" dirty="0"/>
                <a:t> </a:t>
              </a:r>
            </a:p>
          </p:txBody>
        </p:sp>
        <p:sp>
          <p:nvSpPr>
            <p:cNvPr id="17" name="Rectangle 16">
              <a:extLst>
                <a:ext uri="{FF2B5EF4-FFF2-40B4-BE49-F238E27FC236}">
                  <a16:creationId xmlns="" xmlns:a16="http://schemas.microsoft.com/office/drawing/2014/main" id="{722CCE94-B0B5-49C2-89A8-8856A3CC3EFD}"/>
                </a:ext>
              </a:extLst>
            </p:cNvPr>
            <p:cNvSpPr>
              <a:spLocks noChangeArrowheads="1"/>
            </p:cNvSpPr>
            <p:nvPr/>
          </p:nvSpPr>
          <p:spPr bwMode="auto">
            <a:xfrm>
              <a:off x="2050991" y="1665362"/>
              <a:ext cx="6281159" cy="398340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9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9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9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9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900" kern="1200">
                  <a:solidFill>
                    <a:schemeClr val="tx1"/>
                  </a:solidFill>
                  <a:latin typeface="Arial" panose="020B0604020202020204" pitchFamily="34" charset="0"/>
                  <a:ea typeface="+mn-ea"/>
                  <a:cs typeface="+mn-cs"/>
                </a:defRPr>
              </a:lvl5pPr>
              <a:lvl6pPr marL="2286000" algn="l" defTabSz="914400" rtl="0" eaLnBrk="1" latinLnBrk="0" hangingPunct="1">
                <a:defRPr sz="900" kern="1200">
                  <a:solidFill>
                    <a:schemeClr val="tx1"/>
                  </a:solidFill>
                  <a:latin typeface="Arial" panose="020B0604020202020204" pitchFamily="34" charset="0"/>
                  <a:ea typeface="+mn-ea"/>
                  <a:cs typeface="+mn-cs"/>
                </a:defRPr>
              </a:lvl6pPr>
              <a:lvl7pPr marL="2743200" algn="l" defTabSz="914400" rtl="0" eaLnBrk="1" latinLnBrk="0" hangingPunct="1">
                <a:defRPr sz="900" kern="1200">
                  <a:solidFill>
                    <a:schemeClr val="tx1"/>
                  </a:solidFill>
                  <a:latin typeface="Arial" panose="020B0604020202020204" pitchFamily="34" charset="0"/>
                  <a:ea typeface="+mn-ea"/>
                  <a:cs typeface="+mn-cs"/>
                </a:defRPr>
              </a:lvl7pPr>
              <a:lvl8pPr marL="3200400" algn="l" defTabSz="914400" rtl="0" eaLnBrk="1" latinLnBrk="0" hangingPunct="1">
                <a:defRPr sz="900" kern="1200">
                  <a:solidFill>
                    <a:schemeClr val="tx1"/>
                  </a:solidFill>
                  <a:latin typeface="Arial" panose="020B0604020202020204" pitchFamily="34" charset="0"/>
                  <a:ea typeface="+mn-ea"/>
                  <a:cs typeface="+mn-cs"/>
                </a:defRPr>
              </a:lvl8pPr>
              <a:lvl9pPr marL="3657600" algn="l" defTabSz="914400" rtl="0" eaLnBrk="1" latinLnBrk="0" hangingPunct="1">
                <a:defRPr sz="900" kern="1200">
                  <a:solidFill>
                    <a:schemeClr val="tx1"/>
                  </a:solidFill>
                  <a:latin typeface="Arial" panose="020B0604020202020204" pitchFamily="34" charset="0"/>
                  <a:ea typeface="+mn-ea"/>
                  <a:cs typeface="+mn-cs"/>
                </a:defRPr>
              </a:lvl9pPr>
            </a:lstStyle>
            <a:p>
              <a:endParaRPr lang="en-US"/>
            </a:p>
          </p:txBody>
        </p:sp>
      </p:grpSp>
      <p:sp>
        <p:nvSpPr>
          <p:cNvPr id="18" name="TextBox 17">
            <a:extLst>
              <a:ext uri="{FF2B5EF4-FFF2-40B4-BE49-F238E27FC236}">
                <a16:creationId xmlns="" xmlns:a16="http://schemas.microsoft.com/office/drawing/2014/main" id="{678F0B53-E912-45A5-8639-031E2F5D03FF}"/>
              </a:ext>
            </a:extLst>
          </p:cNvPr>
          <p:cNvSpPr txBox="1"/>
          <p:nvPr/>
        </p:nvSpPr>
        <p:spPr>
          <a:xfrm>
            <a:off x="809506" y="5776955"/>
            <a:ext cx="5496701" cy="646331"/>
          </a:xfrm>
          <a:prstGeom prst="rect">
            <a:avLst/>
          </a:prstGeom>
          <a:noFill/>
        </p:spPr>
        <p:txBody>
          <a:bodyPr wrap="square" rtlCol="0">
            <a:spAutoFit/>
          </a:bodyPr>
          <a:lstStyle/>
          <a:p>
            <a:r>
              <a:rPr lang="en-US" dirty="0"/>
              <a:t>Linux shell scripts automate command line operations.  Similar to .bat files in Windows.</a:t>
            </a:r>
          </a:p>
        </p:txBody>
      </p:sp>
      <p:pic>
        <p:nvPicPr>
          <p:cNvPr id="20" name="Picture 19">
            <a:extLst>
              <a:ext uri="{FF2B5EF4-FFF2-40B4-BE49-F238E27FC236}">
                <a16:creationId xmlns="" xmlns:a16="http://schemas.microsoft.com/office/drawing/2014/main" id="{B34C526D-31AC-4FC8-B667-011B0BF277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0788" y="4319305"/>
            <a:ext cx="2943012" cy="2266120"/>
          </a:xfrm>
          <a:prstGeom prst="rect">
            <a:avLst/>
          </a:prstGeom>
        </p:spPr>
      </p:pic>
      <p:pic>
        <p:nvPicPr>
          <p:cNvPr id="22" name="Picture 21">
            <a:extLst>
              <a:ext uri="{FF2B5EF4-FFF2-40B4-BE49-F238E27FC236}">
                <a16:creationId xmlns="" xmlns:a16="http://schemas.microsoft.com/office/drawing/2014/main" id="{DD3F4567-6292-4F35-8E29-ACBF976C66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2167" y="1596387"/>
            <a:ext cx="2924039" cy="1583854"/>
          </a:xfrm>
          <a:prstGeom prst="rect">
            <a:avLst/>
          </a:prstGeom>
        </p:spPr>
      </p:pic>
      <p:grpSp>
        <p:nvGrpSpPr>
          <p:cNvPr id="5" name="Group 4"/>
          <p:cNvGrpSpPr/>
          <p:nvPr/>
        </p:nvGrpSpPr>
        <p:grpSpPr>
          <a:xfrm>
            <a:off x="7515905" y="3545241"/>
            <a:ext cx="2917006" cy="2409796"/>
            <a:chOff x="7515905" y="3545241"/>
            <a:chExt cx="2917006" cy="2409796"/>
          </a:xfrm>
        </p:grpSpPr>
        <p:grpSp>
          <p:nvGrpSpPr>
            <p:cNvPr id="9" name="Group 8">
              <a:extLst>
                <a:ext uri="{FF2B5EF4-FFF2-40B4-BE49-F238E27FC236}">
                  <a16:creationId xmlns="" xmlns:a16="http://schemas.microsoft.com/office/drawing/2014/main" id="{61C7E4D4-EF95-41E2-B178-C4CBABAA928D}"/>
                </a:ext>
              </a:extLst>
            </p:cNvPr>
            <p:cNvGrpSpPr/>
            <p:nvPr/>
          </p:nvGrpSpPr>
          <p:grpSpPr>
            <a:xfrm>
              <a:off x="7517436" y="3545241"/>
              <a:ext cx="2915475" cy="460437"/>
              <a:chOff x="926332" y="2319014"/>
              <a:chExt cx="2915475" cy="460437"/>
            </a:xfrm>
          </p:grpSpPr>
          <p:grpSp>
            <p:nvGrpSpPr>
              <p:cNvPr id="10" name="Group 9">
                <a:extLst>
                  <a:ext uri="{FF2B5EF4-FFF2-40B4-BE49-F238E27FC236}">
                    <a16:creationId xmlns="" xmlns:a16="http://schemas.microsoft.com/office/drawing/2014/main" id="{48CA6CF0-B0B5-40F3-A3D8-41A080013BD2}"/>
                  </a:ext>
                </a:extLst>
              </p:cNvPr>
              <p:cNvGrpSpPr/>
              <p:nvPr/>
            </p:nvGrpSpPr>
            <p:grpSpPr>
              <a:xfrm>
                <a:off x="926332" y="2319014"/>
                <a:ext cx="2915475" cy="457200"/>
                <a:chOff x="4268470" y="2330235"/>
                <a:chExt cx="2915475" cy="457200"/>
              </a:xfrm>
            </p:grpSpPr>
            <p:sp>
              <p:nvSpPr>
                <p:cNvPr id="13" name="TextBox 12">
                  <a:extLst>
                    <a:ext uri="{FF2B5EF4-FFF2-40B4-BE49-F238E27FC236}">
                      <a16:creationId xmlns="" xmlns:a16="http://schemas.microsoft.com/office/drawing/2014/main" id="{721DCB2F-4052-425F-8D35-D15B5C8ECB97}"/>
                    </a:ext>
                  </a:extLst>
                </p:cNvPr>
                <p:cNvSpPr txBox="1"/>
                <p:nvPr/>
              </p:nvSpPr>
              <p:spPr>
                <a:xfrm>
                  <a:off x="4268470" y="2330235"/>
                  <a:ext cx="457200" cy="457200"/>
                </a:xfrm>
                <a:prstGeom prst="rect">
                  <a:avLst/>
                </a:prstGeom>
                <a:blipFill>
                  <a:blip r:embed="rId5"/>
                  <a:tile tx="0" ty="0" sx="100000" sy="100000" flip="none" algn="tl"/>
                </a:blipFill>
                <a:ln w="12700" cap="rnd">
                  <a:solidFill>
                    <a:schemeClr val="tx1"/>
                  </a:solidFill>
                </a:ln>
              </p:spPr>
              <p:txBody>
                <a:bodyPr wrap="none" lIns="0" tIns="0" rIns="0" bIns="0" rtlCol="0" anchor="ctr" anchorCtr="0">
                  <a:noAutofit/>
                </a:bodyPr>
                <a:lstStyle/>
                <a:p>
                  <a:pPr algn="ctr"/>
                  <a:r>
                    <a:rPr lang="en-US" sz="2400" dirty="0"/>
                    <a:t>R</a:t>
                  </a:r>
                  <a:endParaRPr lang="en-US" sz="2400" baseline="-25000" dirty="0"/>
                </a:p>
              </p:txBody>
            </p:sp>
            <p:sp>
              <p:nvSpPr>
                <p:cNvPr id="14" name="TextBox 13">
                  <a:extLst>
                    <a:ext uri="{FF2B5EF4-FFF2-40B4-BE49-F238E27FC236}">
                      <a16:creationId xmlns="" xmlns:a16="http://schemas.microsoft.com/office/drawing/2014/main" id="{226A3374-403A-4204-8F93-6EEC31313EBF}"/>
                    </a:ext>
                  </a:extLst>
                </p:cNvPr>
                <p:cNvSpPr txBox="1"/>
                <p:nvPr/>
              </p:nvSpPr>
              <p:spPr>
                <a:xfrm>
                  <a:off x="4760125" y="2330235"/>
                  <a:ext cx="457200" cy="457200"/>
                </a:xfrm>
                <a:prstGeom prst="rect">
                  <a:avLst/>
                </a:prstGeom>
                <a:blipFill>
                  <a:blip r:embed="rId5"/>
                  <a:tile tx="0" ty="0" sx="100000" sy="100000" flip="none" algn="tl"/>
                </a:blipFill>
                <a:ln w="12700" cap="rnd">
                  <a:solidFill>
                    <a:schemeClr val="tx1"/>
                  </a:solidFill>
                </a:ln>
              </p:spPr>
              <p:txBody>
                <a:bodyPr wrap="none" lIns="0" tIns="0" rIns="0" bIns="0" rtlCol="0" anchor="ctr" anchorCtr="0">
                  <a:noAutofit/>
                </a:bodyPr>
                <a:lstStyle/>
                <a:p>
                  <a:pPr algn="ctr"/>
                  <a:r>
                    <a:rPr lang="en-US" sz="2400" dirty="0"/>
                    <a:t>E</a:t>
                  </a:r>
                  <a:endParaRPr lang="en-US" sz="2400" baseline="-25000" dirty="0"/>
                </a:p>
              </p:txBody>
            </p:sp>
            <p:sp>
              <p:nvSpPr>
                <p:cNvPr id="15" name="TextBox 14">
                  <a:extLst>
                    <a:ext uri="{FF2B5EF4-FFF2-40B4-BE49-F238E27FC236}">
                      <a16:creationId xmlns="" xmlns:a16="http://schemas.microsoft.com/office/drawing/2014/main" id="{1902C4F4-0417-48FC-9F70-B50939E48AB6}"/>
                    </a:ext>
                  </a:extLst>
                </p:cNvPr>
                <p:cNvSpPr txBox="1"/>
                <p:nvPr/>
              </p:nvSpPr>
              <p:spPr>
                <a:xfrm>
                  <a:off x="5251780" y="2330235"/>
                  <a:ext cx="457200" cy="457200"/>
                </a:xfrm>
                <a:prstGeom prst="rect">
                  <a:avLst/>
                </a:prstGeom>
                <a:blipFill>
                  <a:blip r:embed="rId5"/>
                  <a:tile tx="0" ty="0" sx="100000" sy="100000" flip="none" algn="tl"/>
                </a:blipFill>
                <a:ln w="12700" cap="rnd">
                  <a:solidFill>
                    <a:schemeClr val="tx1"/>
                  </a:solidFill>
                </a:ln>
              </p:spPr>
              <p:txBody>
                <a:bodyPr wrap="none" lIns="0" tIns="0" rIns="0" bIns="0" rtlCol="0" anchor="ctr" anchorCtr="0">
                  <a:noAutofit/>
                </a:bodyPr>
                <a:lstStyle/>
                <a:p>
                  <a:pPr algn="ctr"/>
                  <a:r>
                    <a:rPr lang="en-US" sz="2400" dirty="0"/>
                    <a:t>P</a:t>
                  </a:r>
                  <a:endParaRPr lang="en-US" sz="2400" baseline="-25000" dirty="0"/>
                </a:p>
              </p:txBody>
            </p:sp>
            <p:sp>
              <p:nvSpPr>
                <p:cNvPr id="16" name="TextBox 15">
                  <a:extLst>
                    <a:ext uri="{FF2B5EF4-FFF2-40B4-BE49-F238E27FC236}">
                      <a16:creationId xmlns="" xmlns:a16="http://schemas.microsoft.com/office/drawing/2014/main" id="{8C183051-5A8A-4893-9CB8-7D6AEA74A910}"/>
                    </a:ext>
                  </a:extLst>
                </p:cNvPr>
                <p:cNvSpPr txBox="1"/>
                <p:nvPr/>
              </p:nvSpPr>
              <p:spPr>
                <a:xfrm>
                  <a:off x="5743435" y="2330235"/>
                  <a:ext cx="457200" cy="457200"/>
                </a:xfrm>
                <a:prstGeom prst="rect">
                  <a:avLst/>
                </a:prstGeom>
                <a:blipFill>
                  <a:blip r:embed="rId5"/>
                  <a:tile tx="0" ty="0" sx="100000" sy="100000" flip="none" algn="tl"/>
                </a:blipFill>
                <a:ln w="12700" cap="rnd">
                  <a:solidFill>
                    <a:schemeClr val="tx1"/>
                  </a:solidFill>
                </a:ln>
              </p:spPr>
              <p:txBody>
                <a:bodyPr wrap="none" lIns="0" tIns="0" rIns="0" bIns="0" rtlCol="0" anchor="ctr" anchorCtr="0">
                  <a:noAutofit/>
                </a:bodyPr>
                <a:lstStyle/>
                <a:p>
                  <a:pPr algn="ctr"/>
                  <a:r>
                    <a:rPr lang="en-US" sz="2400" dirty="0"/>
                    <a:t>E</a:t>
                  </a:r>
                  <a:endParaRPr lang="en-US" sz="2400" baseline="-25000" dirty="0"/>
                </a:p>
              </p:txBody>
            </p:sp>
            <p:sp>
              <p:nvSpPr>
                <p:cNvPr id="19" name="TextBox 18">
                  <a:extLst>
                    <a:ext uri="{FF2B5EF4-FFF2-40B4-BE49-F238E27FC236}">
                      <a16:creationId xmlns="" xmlns:a16="http://schemas.microsoft.com/office/drawing/2014/main" id="{5A51AF14-3297-403F-A066-B62C849B598C}"/>
                    </a:ext>
                  </a:extLst>
                </p:cNvPr>
                <p:cNvSpPr txBox="1"/>
                <p:nvPr/>
              </p:nvSpPr>
              <p:spPr>
                <a:xfrm>
                  <a:off x="6235090" y="2330235"/>
                  <a:ext cx="457200" cy="457200"/>
                </a:xfrm>
                <a:prstGeom prst="rect">
                  <a:avLst/>
                </a:prstGeom>
                <a:blipFill>
                  <a:blip r:embed="rId5"/>
                  <a:tile tx="0" ty="0" sx="100000" sy="100000" flip="none" algn="tl"/>
                </a:blipFill>
                <a:ln w="12700" cap="rnd">
                  <a:solidFill>
                    <a:schemeClr val="tx1"/>
                  </a:solidFill>
                </a:ln>
              </p:spPr>
              <p:txBody>
                <a:bodyPr wrap="none" lIns="0" tIns="0" rIns="0" bIns="0" rtlCol="0" anchor="ctr" anchorCtr="0">
                  <a:noAutofit/>
                </a:bodyPr>
                <a:lstStyle/>
                <a:p>
                  <a:pPr algn="ctr"/>
                  <a:r>
                    <a:rPr lang="en-US" sz="2400" dirty="0"/>
                    <a:t>A</a:t>
                  </a:r>
                  <a:endParaRPr lang="en-US" sz="2400" baseline="-25000" dirty="0"/>
                </a:p>
              </p:txBody>
            </p:sp>
            <p:sp>
              <p:nvSpPr>
                <p:cNvPr id="21" name="TextBox 20">
                  <a:extLst>
                    <a:ext uri="{FF2B5EF4-FFF2-40B4-BE49-F238E27FC236}">
                      <a16:creationId xmlns="" xmlns:a16="http://schemas.microsoft.com/office/drawing/2014/main" id="{AF7A7BBD-979B-4EB3-973C-1EB6CE2ADF90}"/>
                    </a:ext>
                  </a:extLst>
                </p:cNvPr>
                <p:cNvSpPr txBox="1"/>
                <p:nvPr/>
              </p:nvSpPr>
              <p:spPr>
                <a:xfrm>
                  <a:off x="6726745" y="2330235"/>
                  <a:ext cx="457200" cy="457200"/>
                </a:xfrm>
                <a:prstGeom prst="rect">
                  <a:avLst/>
                </a:prstGeom>
                <a:blipFill>
                  <a:blip r:embed="rId5"/>
                  <a:tile tx="0" ty="0" sx="100000" sy="100000" flip="none" algn="tl"/>
                </a:blipFill>
                <a:ln w="12700" cap="rnd">
                  <a:solidFill>
                    <a:schemeClr val="tx1"/>
                  </a:solidFill>
                </a:ln>
              </p:spPr>
              <p:txBody>
                <a:bodyPr wrap="none" lIns="0" tIns="0" rIns="0" bIns="0" rtlCol="0" anchor="ctr" anchorCtr="0">
                  <a:noAutofit/>
                </a:bodyPr>
                <a:lstStyle/>
                <a:p>
                  <a:pPr algn="ctr"/>
                  <a:r>
                    <a:rPr lang="en-US" sz="2400" dirty="0"/>
                    <a:t>T</a:t>
                  </a:r>
                  <a:endParaRPr lang="en-US" sz="2400" baseline="-25000" dirty="0"/>
                </a:p>
              </p:txBody>
            </p:sp>
          </p:grpSp>
          <p:sp>
            <p:nvSpPr>
              <p:cNvPr id="11" name="TextBox 10">
                <a:extLst>
                  <a:ext uri="{FF2B5EF4-FFF2-40B4-BE49-F238E27FC236}">
                    <a16:creationId xmlns="" xmlns:a16="http://schemas.microsoft.com/office/drawing/2014/main" id="{06F8A989-B43D-47D0-BE6D-726BFFD998CD}"/>
                  </a:ext>
                </a:extLst>
              </p:cNvPr>
              <p:cNvSpPr txBox="1">
                <a:spLocks noChangeAspect="1"/>
              </p:cNvSpPr>
              <p:nvPr/>
            </p:nvSpPr>
            <p:spPr>
              <a:xfrm>
                <a:off x="1195531" y="2564007"/>
                <a:ext cx="182880" cy="215444"/>
              </a:xfrm>
              <a:prstGeom prst="rect">
                <a:avLst/>
              </a:prstGeom>
              <a:noFill/>
            </p:spPr>
            <p:txBody>
              <a:bodyPr wrap="square" lIns="0" tIns="0" rIns="0" bIns="0" rtlCol="0" anchor="ctr" anchorCtr="0">
                <a:noAutofit/>
              </a:bodyPr>
              <a:lstStyle/>
              <a:p>
                <a:pPr algn="ctr"/>
                <a:endParaRPr lang="en-US" sz="1400" b="1" dirty="0"/>
              </a:p>
            </p:txBody>
          </p:sp>
        </p:grpSp>
        <p:sp>
          <p:nvSpPr>
            <p:cNvPr id="23" name="TextBox 22">
              <a:extLst>
                <a:ext uri="{FF2B5EF4-FFF2-40B4-BE49-F238E27FC236}">
                  <a16:creationId xmlns="" xmlns:a16="http://schemas.microsoft.com/office/drawing/2014/main" id="{721DCB2F-4052-425F-8D35-D15B5C8ECB97}"/>
                </a:ext>
              </a:extLst>
            </p:cNvPr>
            <p:cNvSpPr txBox="1"/>
            <p:nvPr/>
          </p:nvSpPr>
          <p:spPr>
            <a:xfrm>
              <a:off x="7517436" y="4524876"/>
              <a:ext cx="457200" cy="457200"/>
            </a:xfrm>
            <a:prstGeom prst="rect">
              <a:avLst/>
            </a:prstGeom>
            <a:blipFill>
              <a:blip r:embed="rId5"/>
              <a:tile tx="0" ty="0" sx="100000" sy="100000" flip="none" algn="tl"/>
            </a:blipFill>
            <a:ln w="12700" cap="rnd">
              <a:solidFill>
                <a:schemeClr val="tx1"/>
              </a:solidFill>
            </a:ln>
          </p:spPr>
          <p:txBody>
            <a:bodyPr wrap="none" lIns="0" tIns="0" rIns="0" bIns="0" rtlCol="0" anchor="ctr" anchorCtr="0">
              <a:noAutofit/>
            </a:bodyPr>
            <a:lstStyle/>
            <a:p>
              <a:pPr algn="ctr"/>
              <a:r>
                <a:rPr lang="en-US" sz="2400" dirty="0"/>
                <a:t>R</a:t>
              </a:r>
              <a:endParaRPr lang="en-US" sz="2400" baseline="-25000" dirty="0"/>
            </a:p>
          </p:txBody>
        </p:sp>
        <p:sp>
          <p:nvSpPr>
            <p:cNvPr id="24" name="TextBox 23">
              <a:extLst>
                <a:ext uri="{FF2B5EF4-FFF2-40B4-BE49-F238E27FC236}">
                  <a16:creationId xmlns="" xmlns:a16="http://schemas.microsoft.com/office/drawing/2014/main" id="{226A3374-403A-4204-8F93-6EEC31313EBF}"/>
                </a:ext>
              </a:extLst>
            </p:cNvPr>
            <p:cNvSpPr txBox="1"/>
            <p:nvPr/>
          </p:nvSpPr>
          <p:spPr>
            <a:xfrm>
              <a:off x="7517436" y="4036677"/>
              <a:ext cx="457200" cy="457200"/>
            </a:xfrm>
            <a:prstGeom prst="rect">
              <a:avLst/>
            </a:prstGeom>
            <a:blipFill>
              <a:blip r:embed="rId5"/>
              <a:tile tx="0" ty="0" sx="100000" sy="100000" flip="none" algn="tl"/>
            </a:blipFill>
            <a:ln w="12700" cap="rnd">
              <a:solidFill>
                <a:schemeClr val="tx1"/>
              </a:solidFill>
            </a:ln>
          </p:spPr>
          <p:txBody>
            <a:bodyPr wrap="none" lIns="0" tIns="0" rIns="0" bIns="0" rtlCol="0" anchor="ctr" anchorCtr="0">
              <a:noAutofit/>
            </a:bodyPr>
            <a:lstStyle/>
            <a:p>
              <a:pPr algn="ctr"/>
              <a:r>
                <a:rPr lang="en-US" sz="2400" dirty="0"/>
                <a:t>E</a:t>
              </a:r>
              <a:endParaRPr lang="en-US" sz="2400" baseline="-25000" dirty="0"/>
            </a:p>
          </p:txBody>
        </p:sp>
        <p:sp>
          <p:nvSpPr>
            <p:cNvPr id="25" name="TextBox 24">
              <a:extLst>
                <a:ext uri="{FF2B5EF4-FFF2-40B4-BE49-F238E27FC236}">
                  <a16:creationId xmlns="" xmlns:a16="http://schemas.microsoft.com/office/drawing/2014/main" id="{721DCB2F-4052-425F-8D35-D15B5C8ECB97}"/>
                </a:ext>
              </a:extLst>
            </p:cNvPr>
            <p:cNvSpPr txBox="1"/>
            <p:nvPr/>
          </p:nvSpPr>
          <p:spPr>
            <a:xfrm>
              <a:off x="7515905" y="5009422"/>
              <a:ext cx="457200" cy="457200"/>
            </a:xfrm>
            <a:prstGeom prst="rect">
              <a:avLst/>
            </a:prstGeom>
            <a:blipFill>
              <a:blip r:embed="rId5"/>
              <a:tile tx="0" ty="0" sx="100000" sy="100000" flip="none" algn="tl"/>
            </a:blipFill>
            <a:ln w="12700" cap="rnd">
              <a:solidFill>
                <a:schemeClr val="tx1"/>
              </a:solidFill>
            </a:ln>
          </p:spPr>
          <p:txBody>
            <a:bodyPr wrap="none" lIns="0" tIns="0" rIns="0" bIns="0" rtlCol="0" anchor="ctr" anchorCtr="0">
              <a:noAutofit/>
            </a:bodyPr>
            <a:lstStyle/>
            <a:p>
              <a:pPr algn="ctr"/>
              <a:r>
                <a:rPr lang="en-US" sz="2400" dirty="0"/>
                <a:t>U</a:t>
              </a:r>
              <a:endParaRPr lang="en-US" sz="2400" baseline="-25000" dirty="0"/>
            </a:p>
          </p:txBody>
        </p:sp>
        <p:sp>
          <p:nvSpPr>
            <p:cNvPr id="26" name="TextBox 25">
              <a:extLst>
                <a:ext uri="{FF2B5EF4-FFF2-40B4-BE49-F238E27FC236}">
                  <a16:creationId xmlns="" xmlns:a16="http://schemas.microsoft.com/office/drawing/2014/main" id="{721DCB2F-4052-425F-8D35-D15B5C8ECB97}"/>
                </a:ext>
              </a:extLst>
            </p:cNvPr>
            <p:cNvSpPr txBox="1"/>
            <p:nvPr/>
          </p:nvSpPr>
          <p:spPr>
            <a:xfrm>
              <a:off x="7515905" y="5497837"/>
              <a:ext cx="457200" cy="457200"/>
            </a:xfrm>
            <a:prstGeom prst="rect">
              <a:avLst/>
            </a:prstGeom>
            <a:blipFill>
              <a:blip r:embed="rId5"/>
              <a:tile tx="0" ty="0" sx="100000" sy="100000" flip="none" algn="tl"/>
            </a:blipFill>
            <a:ln w="12700" cap="rnd">
              <a:solidFill>
                <a:schemeClr val="tx1"/>
              </a:solidFill>
            </a:ln>
          </p:spPr>
          <p:txBody>
            <a:bodyPr wrap="none" lIns="0" tIns="0" rIns="0" bIns="0" rtlCol="0" anchor="ctr" anchorCtr="0">
              <a:noAutofit/>
            </a:bodyPr>
            <a:lstStyle/>
            <a:p>
              <a:pPr algn="ctr"/>
              <a:r>
                <a:rPr lang="en-US" sz="2400" dirty="0"/>
                <a:t>N</a:t>
              </a:r>
              <a:endParaRPr lang="en-US" sz="2400" baseline="-25000" dirty="0"/>
            </a:p>
          </p:txBody>
        </p:sp>
      </p:grpSp>
    </p:spTree>
    <p:extLst>
      <p:ext uri="{BB962C8B-B14F-4D97-AF65-F5344CB8AC3E}">
        <p14:creationId xmlns:p14="http://schemas.microsoft.com/office/powerpoint/2010/main" val="16052019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11F1D6-31F7-49BC-88CD-A7806C52444F}"/>
              </a:ext>
            </a:extLst>
          </p:cNvPr>
          <p:cNvSpPr>
            <a:spLocks noGrp="1"/>
          </p:cNvSpPr>
          <p:nvPr>
            <p:ph type="title"/>
          </p:nvPr>
        </p:nvSpPr>
        <p:spPr>
          <a:xfrm>
            <a:off x="587049" y="218864"/>
            <a:ext cx="11310661" cy="1325563"/>
          </a:xfrm>
        </p:spPr>
        <p:txBody>
          <a:bodyPr/>
          <a:lstStyle/>
          <a:p>
            <a:r>
              <a:rPr lang="en-US" dirty="0"/>
              <a:t>Workflow model for spectral reconstruction</a:t>
            </a:r>
          </a:p>
        </p:txBody>
      </p:sp>
      <p:sp>
        <p:nvSpPr>
          <p:cNvPr id="3" name="Slide Number Placeholder 2">
            <a:extLst>
              <a:ext uri="{FF2B5EF4-FFF2-40B4-BE49-F238E27FC236}">
                <a16:creationId xmlns="" xmlns:a16="http://schemas.microsoft.com/office/drawing/2014/main" id="{B0D47670-B611-45D9-B5F1-BFC273B2950A}"/>
              </a:ext>
            </a:extLst>
          </p:cNvPr>
          <p:cNvSpPr>
            <a:spLocks noGrp="1"/>
          </p:cNvSpPr>
          <p:nvPr>
            <p:ph type="sldNum" sz="quarter" idx="12"/>
          </p:nvPr>
        </p:nvSpPr>
        <p:spPr/>
        <p:txBody>
          <a:bodyPr/>
          <a:lstStyle/>
          <a:p>
            <a:fld id="{80A040A1-D8A6-446E-9A7D-5C04EE8B3100}" type="slidenum">
              <a:rPr lang="en-US" smtClean="0"/>
              <a:t>8</a:t>
            </a:fld>
            <a:endParaRPr lang="en-US"/>
          </a:p>
        </p:txBody>
      </p:sp>
      <p:sp>
        <p:nvSpPr>
          <p:cNvPr id="18" name="TextBox 17">
            <a:extLst>
              <a:ext uri="{FF2B5EF4-FFF2-40B4-BE49-F238E27FC236}">
                <a16:creationId xmlns="" xmlns:a16="http://schemas.microsoft.com/office/drawing/2014/main" id="{678F0B53-E912-45A5-8639-031E2F5D03FF}"/>
              </a:ext>
            </a:extLst>
          </p:cNvPr>
          <p:cNvSpPr txBox="1"/>
          <p:nvPr/>
        </p:nvSpPr>
        <p:spPr>
          <a:xfrm>
            <a:off x="746444" y="5557046"/>
            <a:ext cx="6074770" cy="923330"/>
          </a:xfrm>
          <a:prstGeom prst="rect">
            <a:avLst/>
          </a:prstGeom>
          <a:noFill/>
        </p:spPr>
        <p:txBody>
          <a:bodyPr wrap="square" rtlCol="0">
            <a:spAutoFit/>
          </a:bodyPr>
          <a:lstStyle/>
          <a:p>
            <a:r>
              <a:rPr lang="en-US" dirty="0"/>
              <a:t>Each of the “scripted” operations is abstracted as box.  Green boxes are completed. Pink are configured but not yet executed. White are bypassed. Purple need configuration.</a:t>
            </a:r>
          </a:p>
        </p:txBody>
      </p:sp>
      <p:pic>
        <p:nvPicPr>
          <p:cNvPr id="27" name="Picture 26">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7049" y="1825280"/>
            <a:ext cx="6707527" cy="3450913"/>
          </a:xfrm>
          <a:prstGeom prst="rect">
            <a:avLst/>
          </a:prstGeom>
        </p:spPr>
      </p:pic>
      <p:grpSp>
        <p:nvGrpSpPr>
          <p:cNvPr id="5" name="Group 4"/>
          <p:cNvGrpSpPr/>
          <p:nvPr/>
        </p:nvGrpSpPr>
        <p:grpSpPr>
          <a:xfrm>
            <a:off x="7506801" y="2466994"/>
            <a:ext cx="4390909" cy="2966788"/>
            <a:chOff x="7569222" y="3722762"/>
            <a:chExt cx="4390909" cy="2966788"/>
          </a:xfrm>
        </p:grpSpPr>
        <p:sp>
          <p:nvSpPr>
            <p:cNvPr id="23" name="TextBox 22">
              <a:extLst>
                <a:ext uri="{FF2B5EF4-FFF2-40B4-BE49-F238E27FC236}">
                  <a16:creationId xmlns="" xmlns:a16="http://schemas.microsoft.com/office/drawing/2014/main" id="{721DCB2F-4052-425F-8D35-D15B5C8ECB97}"/>
                </a:ext>
              </a:extLst>
            </p:cNvPr>
            <p:cNvSpPr txBox="1"/>
            <p:nvPr/>
          </p:nvSpPr>
          <p:spPr>
            <a:xfrm>
              <a:off x="7569691" y="3722762"/>
              <a:ext cx="457200" cy="457200"/>
            </a:xfrm>
            <a:prstGeom prst="rect">
              <a:avLst/>
            </a:prstGeom>
            <a:blipFill>
              <a:blip r:embed="rId5"/>
              <a:tile tx="0" ty="0" sx="100000" sy="100000" flip="none" algn="tl"/>
            </a:blipFill>
            <a:ln w="12700" cap="rnd">
              <a:solidFill>
                <a:schemeClr val="tx1"/>
              </a:solidFill>
            </a:ln>
          </p:spPr>
          <p:txBody>
            <a:bodyPr wrap="none" lIns="0" tIns="0" rIns="0" bIns="0" rtlCol="0" anchor="ctr" anchorCtr="0">
              <a:noAutofit/>
            </a:bodyPr>
            <a:lstStyle/>
            <a:p>
              <a:pPr algn="ctr"/>
              <a:r>
                <a:rPr lang="en-US" sz="2400" dirty="0"/>
                <a:t>R</a:t>
              </a:r>
              <a:endParaRPr lang="en-US" sz="2400" baseline="-25000" dirty="0"/>
            </a:p>
          </p:txBody>
        </p:sp>
        <p:sp>
          <p:nvSpPr>
            <p:cNvPr id="24" name="TextBox 23">
              <a:extLst>
                <a:ext uri="{FF2B5EF4-FFF2-40B4-BE49-F238E27FC236}">
                  <a16:creationId xmlns="" xmlns:a16="http://schemas.microsoft.com/office/drawing/2014/main" id="{226A3374-403A-4204-8F93-6EEC31313EBF}"/>
                </a:ext>
              </a:extLst>
            </p:cNvPr>
            <p:cNvSpPr txBox="1"/>
            <p:nvPr/>
          </p:nvSpPr>
          <p:spPr>
            <a:xfrm>
              <a:off x="7569691" y="4222943"/>
              <a:ext cx="457200" cy="457200"/>
            </a:xfrm>
            <a:prstGeom prst="rect">
              <a:avLst/>
            </a:prstGeom>
            <a:blipFill>
              <a:blip r:embed="rId5"/>
              <a:tile tx="0" ty="0" sx="100000" sy="100000" flip="none" algn="tl"/>
            </a:blipFill>
            <a:ln w="12700" cap="rnd">
              <a:solidFill>
                <a:schemeClr val="tx1"/>
              </a:solidFill>
            </a:ln>
          </p:spPr>
          <p:txBody>
            <a:bodyPr wrap="none" lIns="0" tIns="0" rIns="0" bIns="0" rtlCol="0" anchor="ctr" anchorCtr="0">
              <a:noAutofit/>
            </a:bodyPr>
            <a:lstStyle/>
            <a:p>
              <a:pPr algn="ctr"/>
              <a:r>
                <a:rPr lang="en-US" sz="2400" dirty="0"/>
                <a:t>E</a:t>
              </a:r>
              <a:endParaRPr lang="en-US" sz="2400" baseline="-25000" dirty="0"/>
            </a:p>
          </p:txBody>
        </p:sp>
        <p:sp>
          <p:nvSpPr>
            <p:cNvPr id="25" name="TextBox 24">
              <a:extLst>
                <a:ext uri="{FF2B5EF4-FFF2-40B4-BE49-F238E27FC236}">
                  <a16:creationId xmlns="" xmlns:a16="http://schemas.microsoft.com/office/drawing/2014/main" id="{721DCB2F-4052-425F-8D35-D15B5C8ECB97}"/>
                </a:ext>
              </a:extLst>
            </p:cNvPr>
            <p:cNvSpPr txBox="1"/>
            <p:nvPr/>
          </p:nvSpPr>
          <p:spPr>
            <a:xfrm>
              <a:off x="7569691" y="5238387"/>
              <a:ext cx="457200" cy="457200"/>
            </a:xfrm>
            <a:prstGeom prst="rect">
              <a:avLst/>
            </a:prstGeom>
            <a:blipFill>
              <a:blip r:embed="rId5"/>
              <a:tile tx="0" ty="0" sx="100000" sy="100000" flip="none" algn="tl"/>
            </a:blipFill>
            <a:ln w="12700" cap="rnd">
              <a:solidFill>
                <a:schemeClr val="tx1"/>
              </a:solidFill>
            </a:ln>
          </p:spPr>
          <p:txBody>
            <a:bodyPr wrap="none" lIns="0" tIns="0" rIns="0" bIns="0" rtlCol="0" anchor="ctr" anchorCtr="0">
              <a:noAutofit/>
            </a:bodyPr>
            <a:lstStyle/>
            <a:p>
              <a:pPr algn="ctr"/>
              <a:r>
                <a:rPr lang="en-US" sz="2400" dirty="0"/>
                <a:t>U</a:t>
              </a:r>
              <a:endParaRPr lang="en-US" sz="2400" baseline="-25000" dirty="0"/>
            </a:p>
          </p:txBody>
        </p:sp>
        <p:sp>
          <p:nvSpPr>
            <p:cNvPr id="26" name="TextBox 25">
              <a:extLst>
                <a:ext uri="{FF2B5EF4-FFF2-40B4-BE49-F238E27FC236}">
                  <a16:creationId xmlns="" xmlns:a16="http://schemas.microsoft.com/office/drawing/2014/main" id="{721DCB2F-4052-425F-8D35-D15B5C8ECB97}"/>
                </a:ext>
              </a:extLst>
            </p:cNvPr>
            <p:cNvSpPr txBox="1"/>
            <p:nvPr/>
          </p:nvSpPr>
          <p:spPr>
            <a:xfrm>
              <a:off x="7569222" y="5731358"/>
              <a:ext cx="457200" cy="457200"/>
            </a:xfrm>
            <a:prstGeom prst="rect">
              <a:avLst/>
            </a:prstGeom>
            <a:blipFill>
              <a:blip r:embed="rId5"/>
              <a:tile tx="0" ty="0" sx="100000" sy="100000" flip="none" algn="tl"/>
            </a:blipFill>
            <a:ln w="12700" cap="rnd">
              <a:solidFill>
                <a:schemeClr val="tx1"/>
              </a:solidFill>
            </a:ln>
          </p:spPr>
          <p:txBody>
            <a:bodyPr wrap="none" lIns="0" tIns="0" rIns="0" bIns="0" rtlCol="0" anchor="ctr" anchorCtr="0">
              <a:noAutofit/>
            </a:bodyPr>
            <a:lstStyle/>
            <a:p>
              <a:pPr algn="ctr"/>
              <a:r>
                <a:rPr lang="en-US" sz="2400" dirty="0"/>
                <a:t>N</a:t>
              </a:r>
              <a:endParaRPr lang="en-US" sz="2400" baseline="-25000" dirty="0"/>
            </a:p>
          </p:txBody>
        </p:sp>
        <p:grpSp>
          <p:nvGrpSpPr>
            <p:cNvPr id="28" name="Group 27">
              <a:extLst>
                <a:ext uri="{FF2B5EF4-FFF2-40B4-BE49-F238E27FC236}">
                  <a16:creationId xmlns="" xmlns:a16="http://schemas.microsoft.com/office/drawing/2014/main" id="{947FB80D-91FE-497B-B09B-F8F979C8CF74}"/>
                </a:ext>
              </a:extLst>
            </p:cNvPr>
            <p:cNvGrpSpPr/>
            <p:nvPr/>
          </p:nvGrpSpPr>
          <p:grpSpPr>
            <a:xfrm>
              <a:off x="7569691" y="4731732"/>
              <a:ext cx="4390440" cy="461811"/>
              <a:chOff x="1663815" y="3112728"/>
              <a:chExt cx="4390440" cy="461811"/>
            </a:xfrm>
          </p:grpSpPr>
          <p:grpSp>
            <p:nvGrpSpPr>
              <p:cNvPr id="29" name="Group 28">
                <a:extLst>
                  <a:ext uri="{FF2B5EF4-FFF2-40B4-BE49-F238E27FC236}">
                    <a16:creationId xmlns="" xmlns:a16="http://schemas.microsoft.com/office/drawing/2014/main" id="{627DB2E7-68F9-4801-AD80-38BC323AADAA}"/>
                  </a:ext>
                </a:extLst>
              </p:cNvPr>
              <p:cNvGrpSpPr/>
              <p:nvPr/>
            </p:nvGrpSpPr>
            <p:grpSpPr>
              <a:xfrm>
                <a:off x="1663815" y="3112728"/>
                <a:ext cx="4390440" cy="457200"/>
                <a:chOff x="1663815" y="3112728"/>
                <a:chExt cx="4390440" cy="457200"/>
              </a:xfrm>
            </p:grpSpPr>
            <p:sp>
              <p:nvSpPr>
                <p:cNvPr id="31" name="TextBox 30">
                  <a:extLst>
                    <a:ext uri="{FF2B5EF4-FFF2-40B4-BE49-F238E27FC236}">
                      <a16:creationId xmlns="" xmlns:a16="http://schemas.microsoft.com/office/drawing/2014/main" id="{1040F35B-B7AE-40A0-B1C0-27A2D3FCB811}"/>
                    </a:ext>
                  </a:extLst>
                </p:cNvPr>
                <p:cNvSpPr txBox="1"/>
                <p:nvPr/>
              </p:nvSpPr>
              <p:spPr>
                <a:xfrm>
                  <a:off x="1663815" y="3112728"/>
                  <a:ext cx="457200" cy="457200"/>
                </a:xfrm>
                <a:prstGeom prst="rect">
                  <a:avLst/>
                </a:prstGeom>
                <a:blipFill>
                  <a:blip r:embed="rId5"/>
                  <a:tile tx="0" ty="0" sx="100000" sy="100000" flip="none" algn="tl"/>
                </a:blipFill>
                <a:ln w="12700" cap="rnd">
                  <a:solidFill>
                    <a:schemeClr val="tx1"/>
                  </a:solidFill>
                </a:ln>
              </p:spPr>
              <p:txBody>
                <a:bodyPr wrap="none" lIns="0" tIns="0" rIns="0" bIns="0" rtlCol="0" anchor="ctr" anchorCtr="0">
                  <a:noAutofit/>
                </a:bodyPr>
                <a:lstStyle/>
                <a:p>
                  <a:pPr algn="ctr"/>
                  <a:r>
                    <a:rPr lang="en-US" sz="2400" dirty="0"/>
                    <a:t>R</a:t>
                  </a:r>
                  <a:endParaRPr lang="en-US" sz="2400" baseline="-25000" dirty="0"/>
                </a:p>
              </p:txBody>
            </p:sp>
            <p:sp>
              <p:nvSpPr>
                <p:cNvPr id="32" name="TextBox 31">
                  <a:extLst>
                    <a:ext uri="{FF2B5EF4-FFF2-40B4-BE49-F238E27FC236}">
                      <a16:creationId xmlns="" xmlns:a16="http://schemas.microsoft.com/office/drawing/2014/main" id="{7D31DDCF-87D1-4161-A0EE-57E162AC865A}"/>
                    </a:ext>
                  </a:extLst>
                </p:cNvPr>
                <p:cNvSpPr txBox="1"/>
                <p:nvPr/>
              </p:nvSpPr>
              <p:spPr>
                <a:xfrm>
                  <a:off x="2155470" y="3112728"/>
                  <a:ext cx="457200" cy="457200"/>
                </a:xfrm>
                <a:prstGeom prst="rect">
                  <a:avLst/>
                </a:prstGeom>
                <a:blipFill>
                  <a:blip r:embed="rId5"/>
                  <a:tile tx="0" ty="0" sx="100000" sy="100000" flip="none" algn="tl"/>
                </a:blipFill>
                <a:ln w="12700" cap="rnd">
                  <a:solidFill>
                    <a:schemeClr val="tx1"/>
                  </a:solidFill>
                </a:ln>
              </p:spPr>
              <p:txBody>
                <a:bodyPr wrap="none" lIns="0" tIns="0" rIns="0" bIns="0" rtlCol="0" anchor="ctr" anchorCtr="0">
                  <a:noAutofit/>
                </a:bodyPr>
                <a:lstStyle/>
                <a:p>
                  <a:pPr algn="ctr"/>
                  <a:r>
                    <a:rPr lang="en-US" sz="2400" dirty="0"/>
                    <a:t>E</a:t>
                  </a:r>
                  <a:endParaRPr lang="en-US" sz="2400" baseline="-25000" dirty="0"/>
                </a:p>
              </p:txBody>
            </p:sp>
            <p:sp>
              <p:nvSpPr>
                <p:cNvPr id="33" name="TextBox 32">
                  <a:extLst>
                    <a:ext uri="{FF2B5EF4-FFF2-40B4-BE49-F238E27FC236}">
                      <a16:creationId xmlns="" xmlns:a16="http://schemas.microsoft.com/office/drawing/2014/main" id="{4476B3EB-B9DA-4B7B-A68B-35C096472ECC}"/>
                    </a:ext>
                  </a:extLst>
                </p:cNvPr>
                <p:cNvSpPr txBox="1"/>
                <p:nvPr/>
              </p:nvSpPr>
              <p:spPr>
                <a:xfrm>
                  <a:off x="2647125" y="3112728"/>
                  <a:ext cx="457200" cy="457200"/>
                </a:xfrm>
                <a:prstGeom prst="rect">
                  <a:avLst/>
                </a:prstGeom>
                <a:blipFill>
                  <a:blip r:embed="rId5"/>
                  <a:tile tx="0" ty="0" sx="100000" sy="100000" flip="none" algn="tl"/>
                </a:blipFill>
                <a:ln w="12700" cap="rnd">
                  <a:solidFill>
                    <a:schemeClr val="tx1"/>
                  </a:solidFill>
                </a:ln>
              </p:spPr>
              <p:txBody>
                <a:bodyPr wrap="none" lIns="0" tIns="0" rIns="0" bIns="0" rtlCol="0" anchor="ctr" anchorCtr="0">
                  <a:noAutofit/>
                </a:bodyPr>
                <a:lstStyle/>
                <a:p>
                  <a:pPr algn="ctr"/>
                  <a:r>
                    <a:rPr lang="en-US" sz="2400" dirty="0"/>
                    <a:t>P</a:t>
                  </a:r>
                  <a:endParaRPr lang="en-US" sz="2400" baseline="-25000" dirty="0"/>
                </a:p>
              </p:txBody>
            </p:sp>
            <p:sp>
              <p:nvSpPr>
                <p:cNvPr id="34" name="TextBox 33">
                  <a:extLst>
                    <a:ext uri="{FF2B5EF4-FFF2-40B4-BE49-F238E27FC236}">
                      <a16:creationId xmlns="" xmlns:a16="http://schemas.microsoft.com/office/drawing/2014/main" id="{F0830CFF-10FF-4BD6-AF4A-E9B552F9C893}"/>
                    </a:ext>
                  </a:extLst>
                </p:cNvPr>
                <p:cNvSpPr txBox="1"/>
                <p:nvPr/>
              </p:nvSpPr>
              <p:spPr>
                <a:xfrm>
                  <a:off x="3138780" y="3112728"/>
                  <a:ext cx="457200" cy="457200"/>
                </a:xfrm>
                <a:prstGeom prst="rect">
                  <a:avLst/>
                </a:prstGeom>
                <a:blipFill>
                  <a:blip r:embed="rId5"/>
                  <a:tile tx="0" ty="0" sx="100000" sy="100000" flip="none" algn="tl"/>
                </a:blipFill>
                <a:ln w="12700" cap="rnd">
                  <a:solidFill>
                    <a:schemeClr val="tx1"/>
                  </a:solidFill>
                </a:ln>
              </p:spPr>
              <p:txBody>
                <a:bodyPr wrap="none" lIns="0" tIns="0" rIns="0" bIns="0" rtlCol="0" anchor="ctr" anchorCtr="0">
                  <a:noAutofit/>
                </a:bodyPr>
                <a:lstStyle/>
                <a:p>
                  <a:pPr algn="ctr"/>
                  <a:r>
                    <a:rPr lang="en-US" sz="2400" dirty="0"/>
                    <a:t>L</a:t>
                  </a:r>
                  <a:endParaRPr lang="en-US" sz="2400" baseline="-25000" dirty="0"/>
                </a:p>
              </p:txBody>
            </p:sp>
            <p:sp>
              <p:nvSpPr>
                <p:cNvPr id="35" name="TextBox 34">
                  <a:extLst>
                    <a:ext uri="{FF2B5EF4-FFF2-40B4-BE49-F238E27FC236}">
                      <a16:creationId xmlns="" xmlns:a16="http://schemas.microsoft.com/office/drawing/2014/main" id="{59E07773-DB77-44C0-8FDA-B00BF8493D9A}"/>
                    </a:ext>
                  </a:extLst>
                </p:cNvPr>
                <p:cNvSpPr txBox="1"/>
                <p:nvPr/>
              </p:nvSpPr>
              <p:spPr>
                <a:xfrm>
                  <a:off x="3630435" y="3112728"/>
                  <a:ext cx="457200" cy="457200"/>
                </a:xfrm>
                <a:prstGeom prst="rect">
                  <a:avLst/>
                </a:prstGeom>
                <a:blipFill>
                  <a:blip r:embed="rId5"/>
                  <a:tile tx="0" ty="0" sx="100000" sy="100000" flip="none" algn="tl"/>
                </a:blipFill>
                <a:ln w="12700" cap="rnd">
                  <a:solidFill>
                    <a:schemeClr val="tx1"/>
                  </a:solidFill>
                </a:ln>
              </p:spPr>
              <p:txBody>
                <a:bodyPr wrap="none" lIns="0" tIns="0" rIns="0" bIns="0" rtlCol="0" anchor="ctr" anchorCtr="0">
                  <a:noAutofit/>
                </a:bodyPr>
                <a:lstStyle/>
                <a:p>
                  <a:pPr algn="ctr"/>
                  <a:r>
                    <a:rPr lang="en-US" sz="2400" dirty="0"/>
                    <a:t>I</a:t>
                  </a:r>
                  <a:endParaRPr lang="en-US" sz="2400" baseline="-25000" dirty="0"/>
                </a:p>
              </p:txBody>
            </p:sp>
            <p:sp>
              <p:nvSpPr>
                <p:cNvPr id="36" name="TextBox 35">
                  <a:extLst>
                    <a:ext uri="{FF2B5EF4-FFF2-40B4-BE49-F238E27FC236}">
                      <a16:creationId xmlns="" xmlns:a16="http://schemas.microsoft.com/office/drawing/2014/main" id="{C04A92C0-E002-45B4-844E-A32C7A11622F}"/>
                    </a:ext>
                  </a:extLst>
                </p:cNvPr>
                <p:cNvSpPr txBox="1"/>
                <p:nvPr/>
              </p:nvSpPr>
              <p:spPr>
                <a:xfrm>
                  <a:off x="4122090" y="3112728"/>
                  <a:ext cx="457200" cy="457200"/>
                </a:xfrm>
                <a:prstGeom prst="rect">
                  <a:avLst/>
                </a:prstGeom>
                <a:blipFill>
                  <a:blip r:embed="rId5"/>
                  <a:tile tx="0" ty="0" sx="100000" sy="100000" flip="none" algn="tl"/>
                </a:blipFill>
                <a:ln w="12700" cap="rnd">
                  <a:solidFill>
                    <a:schemeClr val="tx1"/>
                  </a:solidFill>
                </a:ln>
              </p:spPr>
              <p:txBody>
                <a:bodyPr wrap="none" lIns="0" tIns="0" rIns="0" bIns="0" rtlCol="0" anchor="ctr" anchorCtr="0">
                  <a:noAutofit/>
                </a:bodyPr>
                <a:lstStyle/>
                <a:p>
                  <a:pPr algn="ctr"/>
                  <a:r>
                    <a:rPr lang="en-US" sz="2400" dirty="0"/>
                    <a:t>C</a:t>
                  </a:r>
                  <a:endParaRPr lang="en-US" sz="2400" baseline="-25000" dirty="0"/>
                </a:p>
              </p:txBody>
            </p:sp>
            <p:sp>
              <p:nvSpPr>
                <p:cNvPr id="37" name="TextBox 36">
                  <a:extLst>
                    <a:ext uri="{FF2B5EF4-FFF2-40B4-BE49-F238E27FC236}">
                      <a16:creationId xmlns="" xmlns:a16="http://schemas.microsoft.com/office/drawing/2014/main" id="{2DEC6C6B-2AD7-4DE8-9482-8297501368A8}"/>
                    </a:ext>
                  </a:extLst>
                </p:cNvPr>
                <p:cNvSpPr txBox="1"/>
                <p:nvPr/>
              </p:nvSpPr>
              <p:spPr>
                <a:xfrm>
                  <a:off x="4613745" y="3112728"/>
                  <a:ext cx="457200" cy="457200"/>
                </a:xfrm>
                <a:prstGeom prst="rect">
                  <a:avLst/>
                </a:prstGeom>
                <a:blipFill>
                  <a:blip r:embed="rId5"/>
                  <a:tile tx="0" ty="0" sx="100000" sy="100000" flip="none" algn="tl"/>
                </a:blipFill>
                <a:ln w="12700" cap="rnd">
                  <a:solidFill>
                    <a:schemeClr val="tx1"/>
                  </a:solidFill>
                </a:ln>
              </p:spPr>
              <p:txBody>
                <a:bodyPr wrap="none" lIns="0" tIns="0" rIns="0" bIns="0" rtlCol="0" anchor="ctr" anchorCtr="0">
                  <a:noAutofit/>
                </a:bodyPr>
                <a:lstStyle/>
                <a:p>
                  <a:pPr algn="ctr"/>
                  <a:r>
                    <a:rPr lang="en-US" sz="2400" dirty="0"/>
                    <a:t>A</a:t>
                  </a:r>
                  <a:endParaRPr lang="en-US" sz="2400" baseline="-25000" dirty="0"/>
                </a:p>
              </p:txBody>
            </p:sp>
            <p:sp>
              <p:nvSpPr>
                <p:cNvPr id="38" name="TextBox 37">
                  <a:extLst>
                    <a:ext uri="{FF2B5EF4-FFF2-40B4-BE49-F238E27FC236}">
                      <a16:creationId xmlns="" xmlns:a16="http://schemas.microsoft.com/office/drawing/2014/main" id="{7591DB46-1C9D-4890-AA32-843D5D18270F}"/>
                    </a:ext>
                  </a:extLst>
                </p:cNvPr>
                <p:cNvSpPr txBox="1"/>
                <p:nvPr/>
              </p:nvSpPr>
              <p:spPr>
                <a:xfrm>
                  <a:off x="5105400" y="3112728"/>
                  <a:ext cx="457200" cy="457200"/>
                </a:xfrm>
                <a:prstGeom prst="rect">
                  <a:avLst/>
                </a:prstGeom>
                <a:blipFill>
                  <a:blip r:embed="rId5"/>
                  <a:tile tx="0" ty="0" sx="100000" sy="100000" flip="none" algn="tl"/>
                </a:blipFill>
                <a:ln w="12700" cap="rnd">
                  <a:solidFill>
                    <a:schemeClr val="tx1"/>
                  </a:solidFill>
                </a:ln>
              </p:spPr>
              <p:txBody>
                <a:bodyPr wrap="none" lIns="0" tIns="0" rIns="0" bIns="0" rtlCol="0" anchor="ctr" anchorCtr="0">
                  <a:noAutofit/>
                </a:bodyPr>
                <a:lstStyle/>
                <a:p>
                  <a:pPr algn="ctr"/>
                  <a:r>
                    <a:rPr lang="en-US" sz="2400" dirty="0"/>
                    <a:t>T</a:t>
                  </a:r>
                  <a:endParaRPr lang="en-US" sz="2400" baseline="-25000" dirty="0"/>
                </a:p>
              </p:txBody>
            </p:sp>
            <p:sp>
              <p:nvSpPr>
                <p:cNvPr id="39" name="TextBox 38">
                  <a:extLst>
                    <a:ext uri="{FF2B5EF4-FFF2-40B4-BE49-F238E27FC236}">
                      <a16:creationId xmlns="" xmlns:a16="http://schemas.microsoft.com/office/drawing/2014/main" id="{C1EB38B2-798D-404A-84FD-6A1E542EB5AC}"/>
                    </a:ext>
                  </a:extLst>
                </p:cNvPr>
                <p:cNvSpPr txBox="1"/>
                <p:nvPr/>
              </p:nvSpPr>
              <p:spPr>
                <a:xfrm>
                  <a:off x="5597055" y="3112728"/>
                  <a:ext cx="457200" cy="457200"/>
                </a:xfrm>
                <a:prstGeom prst="rect">
                  <a:avLst/>
                </a:prstGeom>
                <a:blipFill>
                  <a:blip r:embed="rId5"/>
                  <a:tile tx="0" ty="0" sx="100000" sy="100000" flip="none" algn="tl"/>
                </a:blipFill>
                <a:ln w="12700" cap="rnd">
                  <a:solidFill>
                    <a:schemeClr val="tx1"/>
                  </a:solidFill>
                </a:ln>
              </p:spPr>
              <p:txBody>
                <a:bodyPr wrap="none" lIns="0" tIns="0" rIns="0" bIns="0" rtlCol="0" anchor="ctr" anchorCtr="0">
                  <a:noAutofit/>
                </a:bodyPr>
                <a:lstStyle/>
                <a:p>
                  <a:pPr algn="ctr"/>
                  <a:r>
                    <a:rPr lang="en-US" sz="2400" dirty="0"/>
                    <a:t>E</a:t>
                  </a:r>
                  <a:endParaRPr lang="en-US" sz="2400" baseline="-25000" dirty="0"/>
                </a:p>
              </p:txBody>
            </p:sp>
          </p:grpSp>
          <p:sp>
            <p:nvSpPr>
              <p:cNvPr id="30" name="TextBox 29">
                <a:extLst>
                  <a:ext uri="{FF2B5EF4-FFF2-40B4-BE49-F238E27FC236}">
                    <a16:creationId xmlns="" xmlns:a16="http://schemas.microsoft.com/office/drawing/2014/main" id="{2C83E3DB-ECC1-4AAD-A40B-77A486DCDC16}"/>
                  </a:ext>
                </a:extLst>
              </p:cNvPr>
              <p:cNvSpPr txBox="1">
                <a:spLocks noChangeAspect="1"/>
              </p:cNvSpPr>
              <p:nvPr/>
            </p:nvSpPr>
            <p:spPr>
              <a:xfrm>
                <a:off x="1942292" y="3359095"/>
                <a:ext cx="182880" cy="215444"/>
              </a:xfrm>
              <a:prstGeom prst="rect">
                <a:avLst/>
              </a:prstGeom>
              <a:noFill/>
            </p:spPr>
            <p:txBody>
              <a:bodyPr wrap="square" lIns="0" tIns="0" rIns="0" bIns="0" rtlCol="0" anchor="ctr" anchorCtr="0">
                <a:noAutofit/>
              </a:bodyPr>
              <a:lstStyle/>
              <a:p>
                <a:pPr algn="ctr"/>
                <a:endParaRPr lang="en-US" sz="1400" b="1" dirty="0"/>
              </a:p>
            </p:txBody>
          </p:sp>
        </p:grpSp>
        <p:sp>
          <p:nvSpPr>
            <p:cNvPr id="40" name="TextBox 39">
              <a:extLst>
                <a:ext uri="{FF2B5EF4-FFF2-40B4-BE49-F238E27FC236}">
                  <a16:creationId xmlns="" xmlns:a16="http://schemas.microsoft.com/office/drawing/2014/main" id="{721DCB2F-4052-425F-8D35-D15B5C8ECB97}"/>
                </a:ext>
              </a:extLst>
            </p:cNvPr>
            <p:cNvSpPr txBox="1"/>
            <p:nvPr/>
          </p:nvSpPr>
          <p:spPr>
            <a:xfrm>
              <a:off x="8553001" y="3739026"/>
              <a:ext cx="457200" cy="457200"/>
            </a:xfrm>
            <a:prstGeom prst="rect">
              <a:avLst/>
            </a:prstGeom>
            <a:blipFill>
              <a:blip r:embed="rId5"/>
              <a:tile tx="0" ty="0" sx="100000" sy="100000" flip="none" algn="tl"/>
            </a:blipFill>
            <a:ln w="12700" cap="rnd">
              <a:solidFill>
                <a:schemeClr val="tx1"/>
              </a:solidFill>
            </a:ln>
          </p:spPr>
          <p:txBody>
            <a:bodyPr wrap="none" lIns="0" tIns="0" rIns="0" bIns="0" rtlCol="0" anchor="ctr" anchorCtr="0">
              <a:noAutofit/>
            </a:bodyPr>
            <a:lstStyle/>
            <a:p>
              <a:pPr algn="ctr"/>
              <a:r>
                <a:rPr lang="en-US" sz="2400" dirty="0"/>
                <a:t>R</a:t>
              </a:r>
              <a:endParaRPr lang="en-US" sz="2400" baseline="-25000" dirty="0"/>
            </a:p>
          </p:txBody>
        </p:sp>
        <p:sp>
          <p:nvSpPr>
            <p:cNvPr id="41" name="TextBox 40">
              <a:extLst>
                <a:ext uri="{FF2B5EF4-FFF2-40B4-BE49-F238E27FC236}">
                  <a16:creationId xmlns="" xmlns:a16="http://schemas.microsoft.com/office/drawing/2014/main" id="{226A3374-403A-4204-8F93-6EEC31313EBF}"/>
                </a:ext>
              </a:extLst>
            </p:cNvPr>
            <p:cNvSpPr txBox="1"/>
            <p:nvPr/>
          </p:nvSpPr>
          <p:spPr>
            <a:xfrm>
              <a:off x="8553001" y="4239207"/>
              <a:ext cx="457200" cy="457200"/>
            </a:xfrm>
            <a:prstGeom prst="rect">
              <a:avLst/>
            </a:prstGeom>
            <a:blipFill>
              <a:blip r:embed="rId5"/>
              <a:tile tx="0" ty="0" sx="100000" sy="100000" flip="none" algn="tl"/>
            </a:blipFill>
            <a:ln w="12700" cap="rnd">
              <a:solidFill>
                <a:schemeClr val="tx1"/>
              </a:solidFill>
            </a:ln>
          </p:spPr>
          <p:txBody>
            <a:bodyPr wrap="none" lIns="0" tIns="0" rIns="0" bIns="0" rtlCol="0" anchor="ctr" anchorCtr="0">
              <a:noAutofit/>
            </a:bodyPr>
            <a:lstStyle/>
            <a:p>
              <a:pPr algn="ctr"/>
              <a:r>
                <a:rPr lang="en-US" sz="2400" dirty="0"/>
                <a:t>E</a:t>
              </a:r>
              <a:endParaRPr lang="en-US" sz="2400" baseline="-25000" dirty="0"/>
            </a:p>
          </p:txBody>
        </p:sp>
        <p:sp>
          <p:nvSpPr>
            <p:cNvPr id="42" name="TextBox 41">
              <a:extLst>
                <a:ext uri="{FF2B5EF4-FFF2-40B4-BE49-F238E27FC236}">
                  <a16:creationId xmlns="" xmlns:a16="http://schemas.microsoft.com/office/drawing/2014/main" id="{721DCB2F-4052-425F-8D35-D15B5C8ECB97}"/>
                </a:ext>
              </a:extLst>
            </p:cNvPr>
            <p:cNvSpPr txBox="1"/>
            <p:nvPr/>
          </p:nvSpPr>
          <p:spPr>
            <a:xfrm>
              <a:off x="11502843" y="4222943"/>
              <a:ext cx="457200" cy="457200"/>
            </a:xfrm>
            <a:prstGeom prst="rect">
              <a:avLst/>
            </a:prstGeom>
            <a:blipFill>
              <a:blip r:embed="rId5"/>
              <a:tile tx="0" ty="0" sx="100000" sy="100000" flip="none" algn="tl"/>
            </a:blipFill>
            <a:ln w="12700" cap="rnd">
              <a:solidFill>
                <a:schemeClr val="tx1"/>
              </a:solidFill>
            </a:ln>
          </p:spPr>
          <p:txBody>
            <a:bodyPr wrap="none" lIns="0" tIns="0" rIns="0" bIns="0" rtlCol="0" anchor="ctr" anchorCtr="0">
              <a:noAutofit/>
            </a:bodyPr>
            <a:lstStyle/>
            <a:p>
              <a:pPr algn="ctr"/>
              <a:r>
                <a:rPr lang="en-US" sz="2400" dirty="0"/>
                <a:t>R</a:t>
              </a:r>
              <a:endParaRPr lang="en-US" sz="2400" baseline="-25000" dirty="0"/>
            </a:p>
          </p:txBody>
        </p:sp>
        <p:sp>
          <p:nvSpPr>
            <p:cNvPr id="43" name="TextBox 42">
              <a:extLst>
                <a:ext uri="{FF2B5EF4-FFF2-40B4-BE49-F238E27FC236}">
                  <a16:creationId xmlns="" xmlns:a16="http://schemas.microsoft.com/office/drawing/2014/main" id="{721DCB2F-4052-425F-8D35-D15B5C8ECB97}"/>
                </a:ext>
              </a:extLst>
            </p:cNvPr>
            <p:cNvSpPr txBox="1"/>
            <p:nvPr/>
          </p:nvSpPr>
          <p:spPr>
            <a:xfrm>
              <a:off x="11502843" y="5238387"/>
              <a:ext cx="457200" cy="457200"/>
            </a:xfrm>
            <a:prstGeom prst="rect">
              <a:avLst/>
            </a:prstGeom>
            <a:blipFill>
              <a:blip r:embed="rId5"/>
              <a:tile tx="0" ty="0" sx="100000" sy="100000" flip="none" algn="tl"/>
            </a:blipFill>
            <a:ln w="12700" cap="rnd">
              <a:solidFill>
                <a:schemeClr val="tx1"/>
              </a:solidFill>
            </a:ln>
          </p:spPr>
          <p:txBody>
            <a:bodyPr wrap="none" lIns="0" tIns="0" rIns="0" bIns="0" rtlCol="0" anchor="ctr" anchorCtr="0">
              <a:noAutofit/>
            </a:bodyPr>
            <a:lstStyle/>
            <a:p>
              <a:pPr algn="ctr"/>
              <a:r>
                <a:rPr lang="en-US" sz="2400" dirty="0"/>
                <a:t>U</a:t>
              </a:r>
              <a:endParaRPr lang="en-US" sz="2400" baseline="-25000" dirty="0"/>
            </a:p>
          </p:txBody>
        </p:sp>
        <p:sp>
          <p:nvSpPr>
            <p:cNvPr id="44" name="TextBox 43">
              <a:extLst>
                <a:ext uri="{FF2B5EF4-FFF2-40B4-BE49-F238E27FC236}">
                  <a16:creationId xmlns="" xmlns:a16="http://schemas.microsoft.com/office/drawing/2014/main" id="{226A3374-403A-4204-8F93-6EEC31313EBF}"/>
                </a:ext>
              </a:extLst>
            </p:cNvPr>
            <p:cNvSpPr txBox="1"/>
            <p:nvPr/>
          </p:nvSpPr>
          <p:spPr>
            <a:xfrm>
              <a:off x="11502843" y="5731358"/>
              <a:ext cx="457200" cy="457200"/>
            </a:xfrm>
            <a:prstGeom prst="rect">
              <a:avLst/>
            </a:prstGeom>
            <a:blipFill>
              <a:blip r:embed="rId5"/>
              <a:tile tx="0" ty="0" sx="100000" sy="100000" flip="none" algn="tl"/>
            </a:blipFill>
            <a:ln w="12700" cap="rnd">
              <a:solidFill>
                <a:schemeClr val="tx1"/>
              </a:solidFill>
            </a:ln>
          </p:spPr>
          <p:txBody>
            <a:bodyPr wrap="none" lIns="0" tIns="0" rIns="0" bIns="0" rtlCol="0" anchor="ctr" anchorCtr="0">
              <a:noAutofit/>
            </a:bodyPr>
            <a:lstStyle/>
            <a:p>
              <a:pPr algn="ctr"/>
              <a:r>
                <a:rPr lang="en-US" sz="2400" dirty="0"/>
                <a:t>S</a:t>
              </a:r>
              <a:endParaRPr lang="en-US" sz="2400" baseline="-25000" dirty="0"/>
            </a:p>
          </p:txBody>
        </p:sp>
        <p:sp>
          <p:nvSpPr>
            <p:cNvPr id="45" name="TextBox 44">
              <a:extLst>
                <a:ext uri="{FF2B5EF4-FFF2-40B4-BE49-F238E27FC236}">
                  <a16:creationId xmlns="" xmlns:a16="http://schemas.microsoft.com/office/drawing/2014/main" id="{226A3374-403A-4204-8F93-6EEC31313EBF}"/>
                </a:ext>
              </a:extLst>
            </p:cNvPr>
            <p:cNvSpPr txBox="1"/>
            <p:nvPr/>
          </p:nvSpPr>
          <p:spPr>
            <a:xfrm>
              <a:off x="11502843" y="6224329"/>
              <a:ext cx="457200" cy="457200"/>
            </a:xfrm>
            <a:prstGeom prst="rect">
              <a:avLst/>
            </a:prstGeom>
            <a:blipFill>
              <a:blip r:embed="rId5"/>
              <a:tile tx="0" ty="0" sx="100000" sy="100000" flip="none" algn="tl"/>
            </a:blipFill>
            <a:ln w="12700" cap="rnd">
              <a:solidFill>
                <a:schemeClr val="tx1"/>
              </a:solidFill>
            </a:ln>
          </p:spPr>
          <p:txBody>
            <a:bodyPr wrap="none" lIns="0" tIns="0" rIns="0" bIns="0" rtlCol="0" anchor="ctr" anchorCtr="0">
              <a:noAutofit/>
            </a:bodyPr>
            <a:lstStyle/>
            <a:p>
              <a:pPr algn="ctr"/>
              <a:r>
                <a:rPr lang="en-US" sz="2400" dirty="0"/>
                <a:t>E</a:t>
              </a:r>
              <a:endParaRPr lang="en-US" sz="2400" baseline="-25000" dirty="0"/>
            </a:p>
          </p:txBody>
        </p:sp>
        <p:sp>
          <p:nvSpPr>
            <p:cNvPr id="46" name="TextBox 45">
              <a:extLst>
                <a:ext uri="{FF2B5EF4-FFF2-40B4-BE49-F238E27FC236}">
                  <a16:creationId xmlns="" xmlns:a16="http://schemas.microsoft.com/office/drawing/2014/main" id="{226A3374-403A-4204-8F93-6EEC31313EBF}"/>
                </a:ext>
              </a:extLst>
            </p:cNvPr>
            <p:cNvSpPr txBox="1"/>
            <p:nvPr/>
          </p:nvSpPr>
          <p:spPr>
            <a:xfrm>
              <a:off x="8553001" y="5238387"/>
              <a:ext cx="457200" cy="457200"/>
            </a:xfrm>
            <a:prstGeom prst="rect">
              <a:avLst/>
            </a:prstGeom>
            <a:blipFill>
              <a:blip r:embed="rId5"/>
              <a:tile tx="0" ty="0" sx="100000" sy="100000" flip="none" algn="tl"/>
            </a:blipFill>
            <a:ln w="12700" cap="rnd">
              <a:solidFill>
                <a:schemeClr val="tx1"/>
              </a:solidFill>
            </a:ln>
          </p:spPr>
          <p:txBody>
            <a:bodyPr wrap="none" lIns="0" tIns="0" rIns="0" bIns="0" rtlCol="0" anchor="ctr" anchorCtr="0">
              <a:noAutofit/>
            </a:bodyPr>
            <a:lstStyle/>
            <a:p>
              <a:pPr algn="ctr"/>
              <a:r>
                <a:rPr lang="en-US" sz="2400" dirty="0"/>
                <a:t>E</a:t>
              </a:r>
              <a:endParaRPr lang="en-US" sz="2400" baseline="-25000" dirty="0"/>
            </a:p>
          </p:txBody>
        </p:sp>
        <p:sp>
          <p:nvSpPr>
            <p:cNvPr id="47" name="TextBox 46">
              <a:extLst>
                <a:ext uri="{FF2B5EF4-FFF2-40B4-BE49-F238E27FC236}">
                  <a16:creationId xmlns="" xmlns:a16="http://schemas.microsoft.com/office/drawing/2014/main" id="{226A3374-403A-4204-8F93-6EEC31313EBF}"/>
                </a:ext>
              </a:extLst>
            </p:cNvPr>
            <p:cNvSpPr txBox="1"/>
            <p:nvPr/>
          </p:nvSpPr>
          <p:spPr>
            <a:xfrm>
              <a:off x="8553001" y="5745042"/>
              <a:ext cx="457200" cy="457200"/>
            </a:xfrm>
            <a:prstGeom prst="rect">
              <a:avLst/>
            </a:prstGeom>
            <a:blipFill>
              <a:blip r:embed="rId5"/>
              <a:tile tx="0" ty="0" sx="100000" sy="100000" flip="none" algn="tl"/>
            </a:blipFill>
            <a:ln w="12700" cap="rnd">
              <a:solidFill>
                <a:schemeClr val="tx1"/>
              </a:solidFill>
            </a:ln>
          </p:spPr>
          <p:txBody>
            <a:bodyPr wrap="none" lIns="0" tIns="0" rIns="0" bIns="0" rtlCol="0" anchor="ctr" anchorCtr="0">
              <a:noAutofit/>
            </a:bodyPr>
            <a:lstStyle/>
            <a:p>
              <a:pPr algn="ctr"/>
              <a:r>
                <a:rPr lang="en-US" sz="2400" dirty="0"/>
                <a:t>A</a:t>
              </a:r>
              <a:endParaRPr lang="en-US" sz="2400" baseline="-25000" dirty="0"/>
            </a:p>
          </p:txBody>
        </p:sp>
        <p:sp>
          <p:nvSpPr>
            <p:cNvPr id="48" name="TextBox 47">
              <a:extLst>
                <a:ext uri="{FF2B5EF4-FFF2-40B4-BE49-F238E27FC236}">
                  <a16:creationId xmlns="" xmlns:a16="http://schemas.microsoft.com/office/drawing/2014/main" id="{226A3374-403A-4204-8F93-6EEC31313EBF}"/>
                </a:ext>
              </a:extLst>
            </p:cNvPr>
            <p:cNvSpPr txBox="1"/>
            <p:nvPr/>
          </p:nvSpPr>
          <p:spPr>
            <a:xfrm>
              <a:off x="8553001" y="6232350"/>
              <a:ext cx="457200" cy="457200"/>
            </a:xfrm>
            <a:prstGeom prst="rect">
              <a:avLst/>
            </a:prstGeom>
            <a:blipFill>
              <a:blip r:embed="rId5"/>
              <a:tile tx="0" ty="0" sx="100000" sy="100000" flip="none" algn="tl"/>
            </a:blipFill>
            <a:ln w="12700" cap="rnd">
              <a:solidFill>
                <a:schemeClr val="tx1"/>
              </a:solidFill>
            </a:ln>
          </p:spPr>
          <p:txBody>
            <a:bodyPr wrap="none" lIns="0" tIns="0" rIns="0" bIns="0" rtlCol="0" anchor="ctr" anchorCtr="0">
              <a:noAutofit/>
            </a:bodyPr>
            <a:lstStyle/>
            <a:p>
              <a:pPr algn="ctr"/>
              <a:r>
                <a:rPr lang="en-US" sz="2400" dirty="0"/>
                <a:t>T</a:t>
              </a:r>
              <a:endParaRPr lang="en-US" sz="2400" baseline="-25000" dirty="0"/>
            </a:p>
          </p:txBody>
        </p:sp>
      </p:grpSp>
    </p:spTree>
    <p:extLst>
      <p:ext uri="{BB962C8B-B14F-4D97-AF65-F5344CB8AC3E}">
        <p14:creationId xmlns:p14="http://schemas.microsoft.com/office/powerpoint/2010/main" val="1312356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891D1C-77BD-414C-BFC4-526940676BEC}"/>
              </a:ext>
            </a:extLst>
          </p:cNvPr>
          <p:cNvSpPr>
            <a:spLocks noGrp="1"/>
          </p:cNvSpPr>
          <p:nvPr>
            <p:ph type="title"/>
          </p:nvPr>
        </p:nvSpPr>
        <p:spPr/>
        <p:txBody>
          <a:bodyPr/>
          <a:lstStyle/>
          <a:p>
            <a:r>
              <a:rPr lang="en-US" dirty="0"/>
              <a:t>CONNJUR Workflow Builder XML (sharing)</a:t>
            </a:r>
          </a:p>
        </p:txBody>
      </p:sp>
      <p:sp>
        <p:nvSpPr>
          <p:cNvPr id="3" name="Slide Number Placeholder 2">
            <a:extLst>
              <a:ext uri="{FF2B5EF4-FFF2-40B4-BE49-F238E27FC236}">
                <a16:creationId xmlns="" xmlns:a16="http://schemas.microsoft.com/office/drawing/2014/main" id="{45622296-7595-4D2B-BF4A-170E6C338C23}"/>
              </a:ext>
            </a:extLst>
          </p:cNvPr>
          <p:cNvSpPr>
            <a:spLocks noGrp="1"/>
          </p:cNvSpPr>
          <p:nvPr>
            <p:ph type="sldNum" sz="quarter" idx="12"/>
          </p:nvPr>
        </p:nvSpPr>
        <p:spPr/>
        <p:txBody>
          <a:bodyPr/>
          <a:lstStyle/>
          <a:p>
            <a:fld id="{80A040A1-D8A6-446E-9A7D-5C04EE8B3100}" type="slidenum">
              <a:rPr lang="en-US" smtClean="0"/>
              <a:t>9</a:t>
            </a:fld>
            <a:endParaRPr lang="en-US"/>
          </a:p>
        </p:txBody>
      </p:sp>
      <p:sp>
        <p:nvSpPr>
          <p:cNvPr id="6" name="TextBox 5">
            <a:extLst>
              <a:ext uri="{FF2B5EF4-FFF2-40B4-BE49-F238E27FC236}">
                <a16:creationId xmlns="" xmlns:a16="http://schemas.microsoft.com/office/drawing/2014/main" id="{F8967DA4-53F1-4D95-8733-4E518DAEBC26}"/>
              </a:ext>
            </a:extLst>
          </p:cNvPr>
          <p:cNvSpPr txBox="1"/>
          <p:nvPr/>
        </p:nvSpPr>
        <p:spPr>
          <a:xfrm>
            <a:off x="1407560" y="3328827"/>
            <a:ext cx="1263721" cy="369332"/>
          </a:xfrm>
          <a:prstGeom prst="rect">
            <a:avLst/>
          </a:prstGeom>
          <a:noFill/>
          <a:ln>
            <a:solidFill>
              <a:schemeClr val="tx1"/>
            </a:solidFill>
          </a:ln>
        </p:spPr>
        <p:txBody>
          <a:bodyPr wrap="square" rtlCol="0">
            <a:spAutoFit/>
          </a:bodyPr>
          <a:lstStyle/>
          <a:p>
            <a:r>
              <a:rPr lang="en-US" dirty="0" err="1"/>
              <a:t>DataSet</a:t>
            </a:r>
            <a:endParaRPr lang="en-US" dirty="0"/>
          </a:p>
        </p:txBody>
      </p:sp>
      <p:sp>
        <p:nvSpPr>
          <p:cNvPr id="7" name="TextBox 6">
            <a:extLst>
              <a:ext uri="{FF2B5EF4-FFF2-40B4-BE49-F238E27FC236}">
                <a16:creationId xmlns="" xmlns:a16="http://schemas.microsoft.com/office/drawing/2014/main" id="{BFA3EC39-0659-41DD-9D23-6694F98AA5D7}"/>
              </a:ext>
            </a:extLst>
          </p:cNvPr>
          <p:cNvSpPr txBox="1"/>
          <p:nvPr/>
        </p:nvSpPr>
        <p:spPr>
          <a:xfrm>
            <a:off x="1407560" y="4582274"/>
            <a:ext cx="1263721" cy="369332"/>
          </a:xfrm>
          <a:prstGeom prst="rect">
            <a:avLst/>
          </a:prstGeom>
          <a:noFill/>
          <a:ln>
            <a:solidFill>
              <a:schemeClr val="tx1"/>
            </a:solidFill>
          </a:ln>
        </p:spPr>
        <p:txBody>
          <a:bodyPr wrap="square" rtlCol="0">
            <a:spAutoFit/>
          </a:bodyPr>
          <a:lstStyle/>
          <a:p>
            <a:r>
              <a:rPr lang="en-US" dirty="0"/>
              <a:t>Actor</a:t>
            </a:r>
          </a:p>
        </p:txBody>
      </p:sp>
      <p:cxnSp>
        <p:nvCxnSpPr>
          <p:cNvPr id="10" name="Straight Arrow Connector 9">
            <a:extLst>
              <a:ext uri="{FF2B5EF4-FFF2-40B4-BE49-F238E27FC236}">
                <a16:creationId xmlns="" xmlns:a16="http://schemas.microsoft.com/office/drawing/2014/main" id="{894B5063-FCF7-4DCD-91AE-70ED13392691}"/>
              </a:ext>
            </a:extLst>
          </p:cNvPr>
          <p:cNvCxnSpPr>
            <a:stCxn id="6" idx="2"/>
            <a:endCxn id="7" idx="0"/>
          </p:cNvCxnSpPr>
          <p:nvPr/>
        </p:nvCxnSpPr>
        <p:spPr>
          <a:xfrm>
            <a:off x="2039421" y="3698159"/>
            <a:ext cx="0" cy="884115"/>
          </a:xfrm>
          <a:prstGeom prst="straightConnector1">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pic>
        <p:nvPicPr>
          <p:cNvPr id="8" name="Picture 7">
            <a:extLst>
              <a:ext uri="{FF2B5EF4-FFF2-40B4-BE49-F238E27FC236}">
                <a16:creationId xmlns="" xmlns:a16="http://schemas.microsoft.com/office/drawing/2014/main" id="{74D4870D-461D-4D9B-8D9D-308905A9A2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595" y="1385392"/>
            <a:ext cx="9632521" cy="5182885"/>
          </a:xfrm>
          <a:prstGeom prst="rect">
            <a:avLst/>
          </a:prstGeom>
        </p:spPr>
      </p:pic>
      <p:sp>
        <p:nvSpPr>
          <p:cNvPr id="9" name="TextBox 8">
            <a:extLst>
              <a:ext uri="{FF2B5EF4-FFF2-40B4-BE49-F238E27FC236}">
                <a16:creationId xmlns="" xmlns:a16="http://schemas.microsoft.com/office/drawing/2014/main" id="{721DCB2F-4052-425F-8D35-D15B5C8ECB97}"/>
              </a:ext>
            </a:extLst>
          </p:cNvPr>
          <p:cNvSpPr txBox="1"/>
          <p:nvPr/>
        </p:nvSpPr>
        <p:spPr>
          <a:xfrm>
            <a:off x="11540783" y="1911400"/>
            <a:ext cx="457200" cy="457200"/>
          </a:xfrm>
          <a:prstGeom prst="rect">
            <a:avLst/>
          </a:prstGeom>
          <a:blipFill>
            <a:blip r:embed="rId4"/>
            <a:tile tx="0" ty="0" sx="100000" sy="100000" flip="none" algn="tl"/>
          </a:blipFill>
          <a:ln w="12700" cap="rnd">
            <a:solidFill>
              <a:schemeClr val="tx1"/>
            </a:solidFill>
          </a:ln>
        </p:spPr>
        <p:txBody>
          <a:bodyPr wrap="none" lIns="0" tIns="0" rIns="0" bIns="0" rtlCol="0" anchor="ctr" anchorCtr="0">
            <a:noAutofit/>
          </a:bodyPr>
          <a:lstStyle/>
          <a:p>
            <a:pPr algn="ctr"/>
            <a:r>
              <a:rPr lang="en-US" sz="2400" dirty="0"/>
              <a:t>R</a:t>
            </a:r>
            <a:endParaRPr lang="en-US" sz="2400" baseline="-25000" dirty="0"/>
          </a:p>
        </p:txBody>
      </p:sp>
      <p:sp>
        <p:nvSpPr>
          <p:cNvPr id="11" name="TextBox 10">
            <a:extLst>
              <a:ext uri="{FF2B5EF4-FFF2-40B4-BE49-F238E27FC236}">
                <a16:creationId xmlns="" xmlns:a16="http://schemas.microsoft.com/office/drawing/2014/main" id="{226A3374-403A-4204-8F93-6EEC31313EBF}"/>
              </a:ext>
            </a:extLst>
          </p:cNvPr>
          <p:cNvSpPr txBox="1"/>
          <p:nvPr/>
        </p:nvSpPr>
        <p:spPr>
          <a:xfrm>
            <a:off x="10452749" y="2735559"/>
            <a:ext cx="457200" cy="457200"/>
          </a:xfrm>
          <a:prstGeom prst="rect">
            <a:avLst/>
          </a:prstGeom>
          <a:blipFill>
            <a:blip r:embed="rId4"/>
            <a:tile tx="0" ty="0" sx="100000" sy="100000" flip="none" algn="tl"/>
          </a:blipFill>
          <a:ln w="12700" cap="rnd">
            <a:solidFill>
              <a:schemeClr val="tx1"/>
            </a:solidFill>
          </a:ln>
        </p:spPr>
        <p:txBody>
          <a:bodyPr wrap="none" lIns="0" tIns="0" rIns="0" bIns="0" rtlCol="0" anchor="ctr" anchorCtr="0">
            <a:noAutofit/>
          </a:bodyPr>
          <a:lstStyle/>
          <a:p>
            <a:pPr algn="ctr"/>
            <a:r>
              <a:rPr lang="en-US" sz="2400" dirty="0"/>
              <a:t>E</a:t>
            </a:r>
            <a:endParaRPr lang="en-US" sz="2400" baseline="-25000" dirty="0"/>
          </a:p>
        </p:txBody>
      </p:sp>
      <p:sp>
        <p:nvSpPr>
          <p:cNvPr id="12" name="TextBox 11">
            <a:extLst>
              <a:ext uri="{FF2B5EF4-FFF2-40B4-BE49-F238E27FC236}">
                <a16:creationId xmlns="" xmlns:a16="http://schemas.microsoft.com/office/drawing/2014/main" id="{721DCB2F-4052-425F-8D35-D15B5C8ECB97}"/>
              </a:ext>
            </a:extLst>
          </p:cNvPr>
          <p:cNvSpPr txBox="1"/>
          <p:nvPr/>
        </p:nvSpPr>
        <p:spPr>
          <a:xfrm>
            <a:off x="11312183" y="3056293"/>
            <a:ext cx="457200" cy="457200"/>
          </a:xfrm>
          <a:prstGeom prst="rect">
            <a:avLst/>
          </a:prstGeom>
          <a:blipFill>
            <a:blip r:embed="rId4"/>
            <a:tile tx="0" ty="0" sx="100000" sy="100000" flip="none" algn="tl"/>
          </a:blipFill>
          <a:ln w="12700" cap="rnd">
            <a:solidFill>
              <a:schemeClr val="tx1"/>
            </a:solidFill>
          </a:ln>
        </p:spPr>
        <p:txBody>
          <a:bodyPr wrap="none" lIns="0" tIns="0" rIns="0" bIns="0" rtlCol="0" anchor="ctr" anchorCtr="0">
            <a:noAutofit/>
          </a:bodyPr>
          <a:lstStyle/>
          <a:p>
            <a:pPr algn="ctr"/>
            <a:r>
              <a:rPr lang="en-US" sz="2400" dirty="0"/>
              <a:t>S</a:t>
            </a:r>
            <a:endParaRPr lang="en-US" sz="2400" baseline="-25000" dirty="0"/>
          </a:p>
        </p:txBody>
      </p:sp>
      <p:sp>
        <p:nvSpPr>
          <p:cNvPr id="13" name="TextBox 12">
            <a:extLst>
              <a:ext uri="{FF2B5EF4-FFF2-40B4-BE49-F238E27FC236}">
                <a16:creationId xmlns="" xmlns:a16="http://schemas.microsoft.com/office/drawing/2014/main" id="{721DCB2F-4052-425F-8D35-D15B5C8ECB97}"/>
              </a:ext>
            </a:extLst>
          </p:cNvPr>
          <p:cNvSpPr txBox="1"/>
          <p:nvPr/>
        </p:nvSpPr>
        <p:spPr>
          <a:xfrm>
            <a:off x="10836164" y="1763168"/>
            <a:ext cx="457200" cy="457200"/>
          </a:xfrm>
          <a:prstGeom prst="rect">
            <a:avLst/>
          </a:prstGeom>
          <a:blipFill>
            <a:blip r:embed="rId4"/>
            <a:tile tx="0" ty="0" sx="100000" sy="100000" flip="none" algn="tl"/>
          </a:blipFill>
          <a:ln w="12700" cap="rnd">
            <a:solidFill>
              <a:schemeClr val="tx1"/>
            </a:solidFill>
          </a:ln>
        </p:spPr>
        <p:txBody>
          <a:bodyPr wrap="none" lIns="0" tIns="0" rIns="0" bIns="0" rtlCol="0" anchor="ctr" anchorCtr="0">
            <a:noAutofit/>
          </a:bodyPr>
          <a:lstStyle/>
          <a:p>
            <a:pPr algn="ctr"/>
            <a:r>
              <a:rPr lang="en-US" sz="2400" dirty="0"/>
              <a:t>U</a:t>
            </a:r>
            <a:endParaRPr lang="en-US" sz="2400" baseline="-25000" dirty="0"/>
          </a:p>
        </p:txBody>
      </p:sp>
      <p:sp>
        <p:nvSpPr>
          <p:cNvPr id="14" name="TextBox 13">
            <a:extLst>
              <a:ext uri="{FF2B5EF4-FFF2-40B4-BE49-F238E27FC236}">
                <a16:creationId xmlns="" xmlns:a16="http://schemas.microsoft.com/office/drawing/2014/main" id="{721DCB2F-4052-425F-8D35-D15B5C8ECB97}"/>
              </a:ext>
            </a:extLst>
          </p:cNvPr>
          <p:cNvSpPr txBox="1"/>
          <p:nvPr/>
        </p:nvSpPr>
        <p:spPr>
          <a:xfrm>
            <a:off x="11312183" y="4262669"/>
            <a:ext cx="457200" cy="457200"/>
          </a:xfrm>
          <a:prstGeom prst="rect">
            <a:avLst/>
          </a:prstGeom>
          <a:blipFill>
            <a:blip r:embed="rId4"/>
            <a:tile tx="0" ty="0" sx="100000" sy="100000" flip="none" algn="tl"/>
          </a:blipFill>
          <a:ln w="12700" cap="rnd">
            <a:solidFill>
              <a:schemeClr val="tx1"/>
            </a:solidFill>
          </a:ln>
        </p:spPr>
        <p:txBody>
          <a:bodyPr wrap="none" lIns="0" tIns="0" rIns="0" bIns="0" rtlCol="0" anchor="ctr" anchorCtr="0">
            <a:noAutofit/>
          </a:bodyPr>
          <a:lstStyle/>
          <a:p>
            <a:pPr algn="ctr"/>
            <a:r>
              <a:rPr lang="en-US" sz="2400" dirty="0"/>
              <a:t>R</a:t>
            </a:r>
            <a:endParaRPr lang="en-US" sz="2400" baseline="-25000" dirty="0"/>
          </a:p>
        </p:txBody>
      </p:sp>
      <p:sp>
        <p:nvSpPr>
          <p:cNvPr id="15" name="TextBox 14">
            <a:extLst>
              <a:ext uri="{FF2B5EF4-FFF2-40B4-BE49-F238E27FC236}">
                <a16:creationId xmlns="" xmlns:a16="http://schemas.microsoft.com/office/drawing/2014/main" id="{226A3374-403A-4204-8F93-6EEC31313EBF}"/>
              </a:ext>
            </a:extLst>
          </p:cNvPr>
          <p:cNvSpPr txBox="1"/>
          <p:nvPr/>
        </p:nvSpPr>
        <p:spPr>
          <a:xfrm>
            <a:off x="10482513" y="3794919"/>
            <a:ext cx="457200" cy="457200"/>
          </a:xfrm>
          <a:prstGeom prst="rect">
            <a:avLst/>
          </a:prstGeom>
          <a:blipFill>
            <a:blip r:embed="rId4"/>
            <a:tile tx="0" ty="0" sx="100000" sy="100000" flip="none" algn="tl"/>
          </a:blipFill>
          <a:ln w="12700" cap="rnd">
            <a:solidFill>
              <a:schemeClr val="tx1"/>
            </a:solidFill>
          </a:ln>
        </p:spPr>
        <p:txBody>
          <a:bodyPr wrap="none" lIns="0" tIns="0" rIns="0" bIns="0" rtlCol="0" anchor="ctr" anchorCtr="0">
            <a:noAutofit/>
          </a:bodyPr>
          <a:lstStyle/>
          <a:p>
            <a:pPr algn="ctr"/>
            <a:r>
              <a:rPr lang="en-US" sz="2400" dirty="0"/>
              <a:t>E</a:t>
            </a:r>
            <a:endParaRPr lang="en-US" sz="2400" baseline="-25000" dirty="0"/>
          </a:p>
        </p:txBody>
      </p:sp>
      <p:sp>
        <p:nvSpPr>
          <p:cNvPr id="16" name="TextBox 15">
            <a:extLst>
              <a:ext uri="{FF2B5EF4-FFF2-40B4-BE49-F238E27FC236}">
                <a16:creationId xmlns="" xmlns:a16="http://schemas.microsoft.com/office/drawing/2014/main" id="{721DCB2F-4052-425F-8D35-D15B5C8ECB97}"/>
              </a:ext>
            </a:extLst>
          </p:cNvPr>
          <p:cNvSpPr txBox="1"/>
          <p:nvPr/>
        </p:nvSpPr>
        <p:spPr>
          <a:xfrm>
            <a:off x="11501369" y="5456836"/>
            <a:ext cx="457200" cy="457200"/>
          </a:xfrm>
          <a:prstGeom prst="rect">
            <a:avLst/>
          </a:prstGeom>
          <a:blipFill>
            <a:blip r:embed="rId4"/>
            <a:tile tx="0" ty="0" sx="100000" sy="100000" flip="none" algn="tl"/>
          </a:blipFill>
          <a:ln w="12700" cap="rnd">
            <a:solidFill>
              <a:schemeClr val="tx1"/>
            </a:solidFill>
          </a:ln>
        </p:spPr>
        <p:txBody>
          <a:bodyPr wrap="none" lIns="0" tIns="0" rIns="0" bIns="0" rtlCol="0" anchor="ctr" anchorCtr="0">
            <a:noAutofit/>
          </a:bodyPr>
          <a:lstStyle/>
          <a:p>
            <a:pPr algn="ctr"/>
            <a:r>
              <a:rPr lang="en-US" sz="2400" dirty="0"/>
              <a:t>N</a:t>
            </a:r>
            <a:endParaRPr lang="en-US" sz="2400" baseline="-25000" dirty="0"/>
          </a:p>
        </p:txBody>
      </p:sp>
      <p:sp>
        <p:nvSpPr>
          <p:cNvPr id="17" name="TextBox 16">
            <a:extLst>
              <a:ext uri="{FF2B5EF4-FFF2-40B4-BE49-F238E27FC236}">
                <a16:creationId xmlns="" xmlns:a16="http://schemas.microsoft.com/office/drawing/2014/main" id="{721DCB2F-4052-425F-8D35-D15B5C8ECB97}"/>
              </a:ext>
            </a:extLst>
          </p:cNvPr>
          <p:cNvSpPr txBox="1"/>
          <p:nvPr/>
        </p:nvSpPr>
        <p:spPr>
          <a:xfrm>
            <a:off x="10625665" y="4839790"/>
            <a:ext cx="457200" cy="457200"/>
          </a:xfrm>
          <a:prstGeom prst="rect">
            <a:avLst/>
          </a:prstGeom>
          <a:blipFill>
            <a:blip r:embed="rId4"/>
            <a:tile tx="0" ty="0" sx="100000" sy="100000" flip="none" algn="tl"/>
          </a:blipFill>
          <a:ln w="12700" cap="rnd">
            <a:solidFill>
              <a:schemeClr val="tx1"/>
            </a:solidFill>
          </a:ln>
        </p:spPr>
        <p:txBody>
          <a:bodyPr wrap="none" lIns="0" tIns="0" rIns="0" bIns="0" rtlCol="0" anchor="ctr" anchorCtr="0">
            <a:noAutofit/>
          </a:bodyPr>
          <a:lstStyle/>
          <a:p>
            <a:pPr algn="ctr"/>
            <a:r>
              <a:rPr lang="en-US" sz="2400" dirty="0"/>
              <a:t>U</a:t>
            </a:r>
            <a:endParaRPr lang="en-US" sz="2400" baseline="-25000" dirty="0"/>
          </a:p>
        </p:txBody>
      </p:sp>
    </p:spTree>
    <p:extLst>
      <p:ext uri="{BB962C8B-B14F-4D97-AF65-F5344CB8AC3E}">
        <p14:creationId xmlns:p14="http://schemas.microsoft.com/office/powerpoint/2010/main" val="100724532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652</TotalTime>
  <Words>2900</Words>
  <Application>Microsoft Office PowerPoint</Application>
  <PresentationFormat>Widescreen</PresentationFormat>
  <Paragraphs>428</Paragraphs>
  <Slides>28</Slides>
  <Notes>6</Notes>
  <HiddenSlides>0</HiddenSlides>
  <MMClips>2</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28</vt:i4>
      </vt:variant>
    </vt:vector>
  </HeadingPairs>
  <TitlesOfParts>
    <vt:vector size="35" baseType="lpstr">
      <vt:lpstr>Arial</vt:lpstr>
      <vt:lpstr>Calibri</vt:lpstr>
      <vt:lpstr>Calibri Light</vt:lpstr>
      <vt:lpstr>Courier New</vt:lpstr>
      <vt:lpstr>Office Theme</vt:lpstr>
      <vt:lpstr>Chart</vt:lpstr>
      <vt:lpstr>Equation</vt:lpstr>
      <vt:lpstr>Matryoshka Modeling  Building one conceptual model within another </vt:lpstr>
      <vt:lpstr>Which planet is closest to Earth?</vt:lpstr>
      <vt:lpstr>Which planet is closest to Earth?</vt:lpstr>
      <vt:lpstr>PowerPoint Presentation</vt:lpstr>
      <vt:lpstr>Biomolecular Nuclear Magnetic Resonance(BioNMR) Spectroscopy</vt:lpstr>
      <vt:lpstr>BioNMR Computation Pipeline</vt:lpstr>
      <vt:lpstr>Scripting model for spectral reconstruction</vt:lpstr>
      <vt:lpstr>Workflow model for spectral reconstruction</vt:lpstr>
      <vt:lpstr>CONNJUR Workflow Builder XML (sharing)</vt:lpstr>
      <vt:lpstr>PREMIS: Preservation Metadata Implementation Strategies</vt:lpstr>
      <vt:lpstr>PREMIS Object Example</vt:lpstr>
      <vt:lpstr>CONNJUR-ML Embedded within PREMIS</vt:lpstr>
      <vt:lpstr>PowerPoint Presentation</vt:lpstr>
      <vt:lpstr>Modeling Conflicts (3 Events inside 1)</vt:lpstr>
      <vt:lpstr>Modeling Conflicts (Options)</vt:lpstr>
      <vt:lpstr>Modeling Conflicts (Ambiguous metadata)</vt:lpstr>
      <vt:lpstr>Modeling Conflicts (Options)</vt:lpstr>
      <vt:lpstr>Acknowledgements</vt:lpstr>
      <vt:lpstr>PowerPoint Presentation</vt:lpstr>
      <vt:lpstr>Basic Principles: The NMR Spectrum</vt:lpstr>
      <vt:lpstr>Basic Principles: Fourier Excitation</vt:lpstr>
      <vt:lpstr>Preliminary Results (3 Events from 1)</vt:lpstr>
      <vt:lpstr>PowerPoint Presentation</vt:lpstr>
      <vt:lpstr>Preliminary Results (3 Events from 1)</vt:lpstr>
      <vt:lpstr>      Nyquist Aliasing (sw)</vt:lpstr>
      <vt:lpstr>PowerPoint Presentation</vt:lpstr>
      <vt:lpstr>GTK+ Widgets for Metadata Management</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Foregrounding Data Curation to Foster Reproducibility of Workflows and Scientific Data Reuse</dc:title>
  <dc:creator>Michael Gryk</dc:creator>
  <cp:lastModifiedBy>gryk</cp:lastModifiedBy>
  <cp:revision>54</cp:revision>
  <cp:lastPrinted>2019-02-21T19:46:27Z</cp:lastPrinted>
  <dcterms:created xsi:type="dcterms:W3CDTF">2019-02-21T19:27:00Z</dcterms:created>
  <dcterms:modified xsi:type="dcterms:W3CDTF">2019-06-06T13:42:36Z</dcterms:modified>
</cp:coreProperties>
</file>